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9" r:id="rId6"/>
    <p:sldId id="261" r:id="rId7"/>
    <p:sldId id="263" r:id="rId8"/>
    <p:sldId id="268" r:id="rId9"/>
    <p:sldId id="264" r:id="rId10"/>
    <p:sldId id="270" r:id="rId11"/>
    <p:sldId id="276" r:id="rId12"/>
    <p:sldId id="265" r:id="rId13"/>
    <p:sldId id="267" r:id="rId14"/>
    <p:sldId id="269" r:id="rId15"/>
    <p:sldId id="273" r:id="rId16"/>
    <p:sldId id="280" r:id="rId17"/>
    <p:sldId id="272" r:id="rId18"/>
    <p:sldId id="274"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83" d="100"/>
          <a:sy n="83" d="100"/>
        </p:scale>
        <p:origin x="39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29B82-6B89-4589-A701-00BF8294977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3CD6EF3B-E6D3-4DAA-9304-FF1FC837AF86}">
      <dgm:prSet phldrT="[Text]" phldr="0"/>
      <dgm:spPr/>
      <dgm:t>
        <a:bodyPr/>
        <a:lstStyle/>
        <a:p>
          <a:r>
            <a:rPr lang="en-US" dirty="0"/>
            <a:t>100-level</a:t>
          </a:r>
        </a:p>
      </dgm:t>
    </dgm:pt>
    <dgm:pt modelId="{0B6F5970-6EB8-4193-9426-DE57B1636C29}" type="parTrans" cxnId="{B565E35B-92BA-4D2D-9169-535307BEF90D}">
      <dgm:prSet/>
      <dgm:spPr/>
      <dgm:t>
        <a:bodyPr/>
        <a:lstStyle/>
        <a:p>
          <a:endParaRPr lang="en-US"/>
        </a:p>
      </dgm:t>
    </dgm:pt>
    <dgm:pt modelId="{A1C7B63C-C7E8-4731-8E4D-144DD135F16F}" type="sibTrans" cxnId="{B565E35B-92BA-4D2D-9169-535307BEF90D}">
      <dgm:prSet/>
      <dgm:spPr/>
      <dgm:t>
        <a:bodyPr/>
        <a:lstStyle/>
        <a:p>
          <a:endParaRPr lang="en-US"/>
        </a:p>
      </dgm:t>
    </dgm:pt>
    <dgm:pt modelId="{CB56DF9C-0547-40BF-BFC6-4F0027C75036}">
      <dgm:prSet phldrT="[Text]" phldr="0"/>
      <dgm:spPr/>
      <dgm:t>
        <a:bodyPr/>
        <a:lstStyle/>
        <a:p>
          <a:r>
            <a:rPr lang="en-US" dirty="0"/>
            <a:t>Comp I</a:t>
          </a:r>
        </a:p>
      </dgm:t>
    </dgm:pt>
    <dgm:pt modelId="{A2949F6D-91CC-4983-8ECA-233D0399B4EE}" type="parTrans" cxnId="{052DB267-FFA8-4668-AC8E-DF6473359C8F}">
      <dgm:prSet/>
      <dgm:spPr/>
      <dgm:t>
        <a:bodyPr/>
        <a:lstStyle/>
        <a:p>
          <a:endParaRPr lang="en-US"/>
        </a:p>
      </dgm:t>
    </dgm:pt>
    <dgm:pt modelId="{2352C282-9959-4944-BFC1-DF50571695A8}" type="sibTrans" cxnId="{052DB267-FFA8-4668-AC8E-DF6473359C8F}">
      <dgm:prSet/>
      <dgm:spPr/>
      <dgm:t>
        <a:bodyPr/>
        <a:lstStyle/>
        <a:p>
          <a:endParaRPr lang="en-US"/>
        </a:p>
      </dgm:t>
    </dgm:pt>
    <dgm:pt modelId="{465271FC-F3CE-4E91-BE87-ABD81BACBBFA}">
      <dgm:prSet phldrT="[Text]" phldr="0"/>
      <dgm:spPr/>
      <dgm:t>
        <a:bodyPr/>
        <a:lstStyle/>
        <a:p>
          <a:r>
            <a:rPr lang="en-US" dirty="0"/>
            <a:t>Comp II</a:t>
          </a:r>
        </a:p>
      </dgm:t>
    </dgm:pt>
    <dgm:pt modelId="{493E5EC5-9BFD-44BF-BCF4-A84767BF5D33}" type="parTrans" cxnId="{CF505B5C-2EAC-472A-8898-BF8183327049}">
      <dgm:prSet/>
      <dgm:spPr/>
      <dgm:t>
        <a:bodyPr/>
        <a:lstStyle/>
        <a:p>
          <a:endParaRPr lang="en-US"/>
        </a:p>
      </dgm:t>
    </dgm:pt>
    <dgm:pt modelId="{66083ECC-85A2-4F44-8E3D-A72614410B95}" type="sibTrans" cxnId="{CF505B5C-2EAC-472A-8898-BF8183327049}">
      <dgm:prSet/>
      <dgm:spPr/>
      <dgm:t>
        <a:bodyPr/>
        <a:lstStyle/>
        <a:p>
          <a:endParaRPr lang="en-US"/>
        </a:p>
      </dgm:t>
    </dgm:pt>
    <dgm:pt modelId="{5CAF4030-D299-4136-8788-7907277DF228}">
      <dgm:prSet phldrT="[Text]" phldr="0"/>
      <dgm:spPr/>
      <dgm:t>
        <a:bodyPr/>
        <a:lstStyle/>
        <a:p>
          <a:r>
            <a:rPr lang="en-US" dirty="0"/>
            <a:t>200-level</a:t>
          </a:r>
        </a:p>
      </dgm:t>
    </dgm:pt>
    <dgm:pt modelId="{A2EC799C-0920-4868-A23A-FF07EEB8A251}" type="parTrans" cxnId="{12B503B4-60B4-4102-8273-007FCE87CBB6}">
      <dgm:prSet/>
      <dgm:spPr/>
      <dgm:t>
        <a:bodyPr/>
        <a:lstStyle/>
        <a:p>
          <a:endParaRPr lang="en-US"/>
        </a:p>
      </dgm:t>
    </dgm:pt>
    <dgm:pt modelId="{B997B4BE-00D6-4040-85FE-B8F53B0A7FAD}" type="sibTrans" cxnId="{12B503B4-60B4-4102-8273-007FCE87CBB6}">
      <dgm:prSet/>
      <dgm:spPr/>
      <dgm:t>
        <a:bodyPr/>
        <a:lstStyle/>
        <a:p>
          <a:endParaRPr lang="en-US"/>
        </a:p>
      </dgm:t>
    </dgm:pt>
    <dgm:pt modelId="{D294DB16-8866-4BF8-831D-CAFFC3D18DC6}">
      <dgm:prSet phldrT="[Text]" phldr="0"/>
      <dgm:spPr/>
      <dgm:t>
        <a:bodyPr/>
        <a:lstStyle/>
        <a:p>
          <a:r>
            <a:rPr lang="en-US" dirty="0"/>
            <a:t>CD Hum. (1)</a:t>
          </a:r>
        </a:p>
      </dgm:t>
    </dgm:pt>
    <dgm:pt modelId="{C0174664-B970-4309-B13A-A6FB7E25C003}" type="parTrans" cxnId="{91B8C7D6-E88B-413C-A36A-146F606809A6}">
      <dgm:prSet/>
      <dgm:spPr/>
      <dgm:t>
        <a:bodyPr/>
        <a:lstStyle/>
        <a:p>
          <a:endParaRPr lang="en-US"/>
        </a:p>
      </dgm:t>
    </dgm:pt>
    <dgm:pt modelId="{10374810-0794-4424-A791-7E93B93EBA00}" type="sibTrans" cxnId="{91B8C7D6-E88B-413C-A36A-146F606809A6}">
      <dgm:prSet/>
      <dgm:spPr/>
      <dgm:t>
        <a:bodyPr/>
        <a:lstStyle/>
        <a:p>
          <a:endParaRPr lang="en-US"/>
        </a:p>
      </dgm:t>
    </dgm:pt>
    <dgm:pt modelId="{5DF2B2D1-5F7F-4891-B7A3-F01EF990ED3C}">
      <dgm:prSet phldrT="[Text]" phldr="0"/>
      <dgm:spPr/>
      <dgm:t>
        <a:bodyPr/>
        <a:lstStyle/>
        <a:p>
          <a:r>
            <a:rPr lang="en-US" dirty="0"/>
            <a:t>300-level</a:t>
          </a:r>
        </a:p>
      </dgm:t>
    </dgm:pt>
    <dgm:pt modelId="{06C69B06-3F15-4FCC-B45C-3CC2F75AC999}" type="parTrans" cxnId="{96F69DF9-5B46-460B-B21F-104F94AD20DD}">
      <dgm:prSet/>
      <dgm:spPr/>
      <dgm:t>
        <a:bodyPr/>
        <a:lstStyle/>
        <a:p>
          <a:endParaRPr lang="en-US"/>
        </a:p>
      </dgm:t>
    </dgm:pt>
    <dgm:pt modelId="{BAA916CF-6085-4027-AB05-D8241C442322}" type="sibTrans" cxnId="{96F69DF9-5B46-460B-B21F-104F94AD20DD}">
      <dgm:prSet/>
      <dgm:spPr/>
      <dgm:t>
        <a:bodyPr/>
        <a:lstStyle/>
        <a:p>
          <a:endParaRPr lang="en-US"/>
        </a:p>
      </dgm:t>
    </dgm:pt>
    <dgm:pt modelId="{531F2857-ED02-441A-9F4B-40F650D1FE59}">
      <dgm:prSet phldrT="[Text]" phldr="0"/>
      <dgm:spPr/>
      <dgm:t>
        <a:bodyPr/>
        <a:lstStyle/>
        <a:p>
          <a:r>
            <a:rPr lang="en-US" dirty="0"/>
            <a:t>Capstone</a:t>
          </a:r>
        </a:p>
      </dgm:t>
    </dgm:pt>
    <dgm:pt modelId="{53966F34-2CB4-443A-A9A3-7A675FB626E4}" type="parTrans" cxnId="{FF6EA20B-B488-465D-847B-396451E00A3E}">
      <dgm:prSet/>
      <dgm:spPr/>
      <dgm:t>
        <a:bodyPr/>
        <a:lstStyle/>
        <a:p>
          <a:endParaRPr lang="en-US"/>
        </a:p>
      </dgm:t>
    </dgm:pt>
    <dgm:pt modelId="{6786F299-CE1D-4572-A0DE-F37A973A782C}" type="sibTrans" cxnId="{FF6EA20B-B488-465D-847B-396451E00A3E}">
      <dgm:prSet/>
      <dgm:spPr/>
      <dgm:t>
        <a:bodyPr/>
        <a:lstStyle/>
        <a:p>
          <a:endParaRPr lang="en-US"/>
        </a:p>
      </dgm:t>
    </dgm:pt>
    <dgm:pt modelId="{15759479-6737-4833-BE33-DFF5D4E223DB}">
      <dgm:prSet phldrT="[Text]" phldr="0"/>
      <dgm:spPr/>
      <dgm:t>
        <a:bodyPr/>
        <a:lstStyle/>
        <a:p>
          <a:r>
            <a:rPr lang="en-US"/>
            <a:t>Speech Comm</a:t>
          </a:r>
          <a:endParaRPr lang="en-US" dirty="0"/>
        </a:p>
      </dgm:t>
    </dgm:pt>
    <dgm:pt modelId="{BBB83695-06EB-4E06-952C-642141EA171A}" type="parTrans" cxnId="{9FE70718-9855-4D3A-B500-1B87105CCBFA}">
      <dgm:prSet/>
      <dgm:spPr/>
      <dgm:t>
        <a:bodyPr/>
        <a:lstStyle/>
        <a:p>
          <a:endParaRPr lang="en-US"/>
        </a:p>
      </dgm:t>
    </dgm:pt>
    <dgm:pt modelId="{3240F13C-F28B-4B85-B96A-A1F6960B088C}" type="sibTrans" cxnId="{9FE70718-9855-4D3A-B500-1B87105CCBFA}">
      <dgm:prSet/>
      <dgm:spPr/>
      <dgm:t>
        <a:bodyPr/>
        <a:lstStyle/>
        <a:p>
          <a:endParaRPr lang="en-US"/>
        </a:p>
      </dgm:t>
    </dgm:pt>
    <dgm:pt modelId="{65F33167-46E3-42DC-8337-A358AFBA8694}">
      <dgm:prSet phldrT="[Text]" phldr="0"/>
      <dgm:spPr/>
      <dgm:t>
        <a:bodyPr/>
        <a:lstStyle/>
        <a:p>
          <a:r>
            <a:rPr lang="en-US" dirty="0"/>
            <a:t>400-level</a:t>
          </a:r>
        </a:p>
      </dgm:t>
    </dgm:pt>
    <dgm:pt modelId="{CF7EDE60-5C95-488E-A23D-A44007B13CE6}" type="parTrans" cxnId="{D471BE09-2F6D-45C2-9015-DA1466EDC389}">
      <dgm:prSet/>
      <dgm:spPr/>
      <dgm:t>
        <a:bodyPr/>
        <a:lstStyle/>
        <a:p>
          <a:endParaRPr lang="en-US"/>
        </a:p>
      </dgm:t>
    </dgm:pt>
    <dgm:pt modelId="{4C3D355D-77CD-491B-9506-99A83F011EC7}" type="sibTrans" cxnId="{D471BE09-2F6D-45C2-9015-DA1466EDC389}">
      <dgm:prSet/>
      <dgm:spPr/>
      <dgm:t>
        <a:bodyPr/>
        <a:lstStyle/>
        <a:p>
          <a:endParaRPr lang="en-US"/>
        </a:p>
      </dgm:t>
    </dgm:pt>
    <dgm:pt modelId="{9E2A99F1-8D7C-461F-877C-A19420F71867}">
      <dgm:prSet phldrT="[Text]" phldr="0"/>
      <dgm:spPr/>
      <dgm:t>
        <a:bodyPr/>
        <a:lstStyle/>
        <a:p>
          <a:r>
            <a:rPr lang="en-US" dirty="0"/>
            <a:t>UDLA (3)</a:t>
          </a:r>
        </a:p>
      </dgm:t>
    </dgm:pt>
    <dgm:pt modelId="{0F23E2E0-D5C1-4401-AD85-E0AB783A2BF5}" type="parTrans" cxnId="{E5A67226-8FBC-49B1-8AE7-AA4180056F27}">
      <dgm:prSet/>
      <dgm:spPr/>
      <dgm:t>
        <a:bodyPr/>
        <a:lstStyle/>
        <a:p>
          <a:endParaRPr lang="en-US"/>
        </a:p>
      </dgm:t>
    </dgm:pt>
    <dgm:pt modelId="{509E5FC1-B5E5-4704-AC56-059624A9E592}" type="sibTrans" cxnId="{E5A67226-8FBC-49B1-8AE7-AA4180056F27}">
      <dgm:prSet/>
      <dgm:spPr/>
      <dgm:t>
        <a:bodyPr/>
        <a:lstStyle/>
        <a:p>
          <a:endParaRPr lang="en-US"/>
        </a:p>
      </dgm:t>
    </dgm:pt>
    <dgm:pt modelId="{75916583-B0EF-484A-8293-6AC3E5FBA301}">
      <dgm:prSet phldrT="[Text]" phldr="0"/>
      <dgm:spPr/>
      <dgm:t>
        <a:bodyPr/>
        <a:lstStyle/>
        <a:p>
          <a:r>
            <a:rPr lang="en-US" dirty="0"/>
            <a:t>Applied Prof. Comm.</a:t>
          </a:r>
        </a:p>
      </dgm:t>
    </dgm:pt>
    <dgm:pt modelId="{56C248C7-238A-4C71-AB0E-253CEFDC9CBD}" type="parTrans" cxnId="{CB17ACB1-BE31-4E3D-AA09-D0798E421461}">
      <dgm:prSet/>
      <dgm:spPr/>
      <dgm:t>
        <a:bodyPr/>
        <a:lstStyle/>
        <a:p>
          <a:endParaRPr lang="en-US"/>
        </a:p>
      </dgm:t>
    </dgm:pt>
    <dgm:pt modelId="{19FD1144-8C84-4A67-8F04-0014AF7BE307}" type="sibTrans" cxnId="{CB17ACB1-BE31-4E3D-AA09-D0798E421461}">
      <dgm:prSet/>
      <dgm:spPr/>
      <dgm:t>
        <a:bodyPr/>
        <a:lstStyle/>
        <a:p>
          <a:endParaRPr lang="en-US"/>
        </a:p>
      </dgm:t>
    </dgm:pt>
    <dgm:pt modelId="{5CEE77DD-D1CB-4DA3-ACC7-2386254DFF05}" type="pres">
      <dgm:prSet presAssocID="{37729B82-6B89-4589-A701-00BF82949774}" presName="Name0" presStyleCnt="0">
        <dgm:presLayoutVars>
          <dgm:dir/>
          <dgm:animLvl val="lvl"/>
          <dgm:resizeHandles val="exact"/>
        </dgm:presLayoutVars>
      </dgm:prSet>
      <dgm:spPr/>
    </dgm:pt>
    <dgm:pt modelId="{0F0970AB-5403-486B-9F0B-F0AB16FCB882}" type="pres">
      <dgm:prSet presAssocID="{3CD6EF3B-E6D3-4DAA-9304-FF1FC837AF86}" presName="composite" presStyleCnt="0"/>
      <dgm:spPr/>
    </dgm:pt>
    <dgm:pt modelId="{F38897D0-8707-46CC-8EFE-A4DBCFB8ED42}" type="pres">
      <dgm:prSet presAssocID="{3CD6EF3B-E6D3-4DAA-9304-FF1FC837AF86}" presName="parTx" presStyleLbl="alignNode1" presStyleIdx="0" presStyleCnt="4">
        <dgm:presLayoutVars>
          <dgm:chMax val="0"/>
          <dgm:chPref val="0"/>
          <dgm:bulletEnabled val="1"/>
        </dgm:presLayoutVars>
      </dgm:prSet>
      <dgm:spPr/>
    </dgm:pt>
    <dgm:pt modelId="{DAB93917-9CAC-45C5-B3A4-38EC7F28688F}" type="pres">
      <dgm:prSet presAssocID="{3CD6EF3B-E6D3-4DAA-9304-FF1FC837AF86}" presName="desTx" presStyleLbl="alignAccFollowNode1" presStyleIdx="0" presStyleCnt="4">
        <dgm:presLayoutVars>
          <dgm:bulletEnabled val="1"/>
        </dgm:presLayoutVars>
      </dgm:prSet>
      <dgm:spPr/>
    </dgm:pt>
    <dgm:pt modelId="{455F23D1-6D17-43A4-9950-FDBD828FF2A4}" type="pres">
      <dgm:prSet presAssocID="{A1C7B63C-C7E8-4731-8E4D-144DD135F16F}" presName="space" presStyleCnt="0"/>
      <dgm:spPr/>
    </dgm:pt>
    <dgm:pt modelId="{87FB8790-648C-44B7-A904-136CCA48F7BF}" type="pres">
      <dgm:prSet presAssocID="{5CAF4030-D299-4136-8788-7907277DF228}" presName="composite" presStyleCnt="0"/>
      <dgm:spPr/>
    </dgm:pt>
    <dgm:pt modelId="{FB79BDF2-7B22-408D-AF89-EAA6489800DD}" type="pres">
      <dgm:prSet presAssocID="{5CAF4030-D299-4136-8788-7907277DF228}" presName="parTx" presStyleLbl="alignNode1" presStyleIdx="1" presStyleCnt="4">
        <dgm:presLayoutVars>
          <dgm:chMax val="0"/>
          <dgm:chPref val="0"/>
          <dgm:bulletEnabled val="1"/>
        </dgm:presLayoutVars>
      </dgm:prSet>
      <dgm:spPr/>
    </dgm:pt>
    <dgm:pt modelId="{0112E59C-BD6D-4EF5-8D39-66327151A343}" type="pres">
      <dgm:prSet presAssocID="{5CAF4030-D299-4136-8788-7907277DF228}" presName="desTx" presStyleLbl="alignAccFollowNode1" presStyleIdx="1" presStyleCnt="4">
        <dgm:presLayoutVars>
          <dgm:bulletEnabled val="1"/>
        </dgm:presLayoutVars>
      </dgm:prSet>
      <dgm:spPr/>
    </dgm:pt>
    <dgm:pt modelId="{F60C63A1-4D03-4A7A-85F9-E11F28F2B877}" type="pres">
      <dgm:prSet presAssocID="{B997B4BE-00D6-4040-85FE-B8F53B0A7FAD}" presName="space" presStyleCnt="0"/>
      <dgm:spPr/>
    </dgm:pt>
    <dgm:pt modelId="{C3BBA9AC-8DE3-4B0B-921E-412274DBD3D4}" type="pres">
      <dgm:prSet presAssocID="{5DF2B2D1-5F7F-4891-B7A3-F01EF990ED3C}" presName="composite" presStyleCnt="0"/>
      <dgm:spPr/>
    </dgm:pt>
    <dgm:pt modelId="{3E236F1C-4CB4-4DB7-9C11-601F482AAB9B}" type="pres">
      <dgm:prSet presAssocID="{5DF2B2D1-5F7F-4891-B7A3-F01EF990ED3C}" presName="parTx" presStyleLbl="alignNode1" presStyleIdx="2" presStyleCnt="4">
        <dgm:presLayoutVars>
          <dgm:chMax val="0"/>
          <dgm:chPref val="0"/>
          <dgm:bulletEnabled val="1"/>
        </dgm:presLayoutVars>
      </dgm:prSet>
      <dgm:spPr/>
    </dgm:pt>
    <dgm:pt modelId="{7DD1B216-75FF-4EEE-9F8B-F7B24863E0BA}" type="pres">
      <dgm:prSet presAssocID="{5DF2B2D1-5F7F-4891-B7A3-F01EF990ED3C}" presName="desTx" presStyleLbl="alignAccFollowNode1" presStyleIdx="2" presStyleCnt="4">
        <dgm:presLayoutVars>
          <dgm:bulletEnabled val="1"/>
        </dgm:presLayoutVars>
      </dgm:prSet>
      <dgm:spPr/>
    </dgm:pt>
    <dgm:pt modelId="{A5309AE7-32FB-4A04-8B56-37F7631F02B6}" type="pres">
      <dgm:prSet presAssocID="{BAA916CF-6085-4027-AB05-D8241C442322}" presName="space" presStyleCnt="0"/>
      <dgm:spPr/>
    </dgm:pt>
    <dgm:pt modelId="{DFA7AEA7-48A3-48A7-A66B-63B3310F4C38}" type="pres">
      <dgm:prSet presAssocID="{65F33167-46E3-42DC-8337-A358AFBA8694}" presName="composite" presStyleCnt="0"/>
      <dgm:spPr/>
    </dgm:pt>
    <dgm:pt modelId="{5337AAF4-60F2-4F60-B6DF-4319ACB50CCC}" type="pres">
      <dgm:prSet presAssocID="{65F33167-46E3-42DC-8337-A358AFBA8694}" presName="parTx" presStyleLbl="alignNode1" presStyleIdx="3" presStyleCnt="4">
        <dgm:presLayoutVars>
          <dgm:chMax val="0"/>
          <dgm:chPref val="0"/>
          <dgm:bulletEnabled val="1"/>
        </dgm:presLayoutVars>
      </dgm:prSet>
      <dgm:spPr/>
    </dgm:pt>
    <dgm:pt modelId="{D998A4EA-3BDC-472A-9D49-705918F91DF9}" type="pres">
      <dgm:prSet presAssocID="{65F33167-46E3-42DC-8337-A358AFBA8694}" presName="desTx" presStyleLbl="alignAccFollowNode1" presStyleIdx="3" presStyleCnt="4">
        <dgm:presLayoutVars>
          <dgm:bulletEnabled val="1"/>
        </dgm:presLayoutVars>
      </dgm:prSet>
      <dgm:spPr/>
    </dgm:pt>
  </dgm:ptLst>
  <dgm:cxnLst>
    <dgm:cxn modelId="{DE949009-A534-4A98-9458-526A4B97A1E3}" type="presOf" srcId="{3CD6EF3B-E6D3-4DAA-9304-FF1FC837AF86}" destId="{F38897D0-8707-46CC-8EFE-A4DBCFB8ED42}" srcOrd="0" destOrd="0" presId="urn:microsoft.com/office/officeart/2005/8/layout/hList1"/>
    <dgm:cxn modelId="{D471BE09-2F6D-45C2-9015-DA1466EDC389}" srcId="{37729B82-6B89-4589-A701-00BF82949774}" destId="{65F33167-46E3-42DC-8337-A358AFBA8694}" srcOrd="3" destOrd="0" parTransId="{CF7EDE60-5C95-488E-A23D-A44007B13CE6}" sibTransId="{4C3D355D-77CD-491B-9506-99A83F011EC7}"/>
    <dgm:cxn modelId="{FF6EA20B-B488-465D-847B-396451E00A3E}" srcId="{65F33167-46E3-42DC-8337-A358AFBA8694}" destId="{531F2857-ED02-441A-9F4B-40F650D1FE59}" srcOrd="0" destOrd="0" parTransId="{53966F34-2CB4-443A-A9A3-7A675FB626E4}" sibTransId="{6786F299-CE1D-4572-A0DE-F37A973A782C}"/>
    <dgm:cxn modelId="{9FE70718-9855-4D3A-B500-1B87105CCBFA}" srcId="{3CD6EF3B-E6D3-4DAA-9304-FF1FC837AF86}" destId="{15759479-6737-4833-BE33-DFF5D4E223DB}" srcOrd="2" destOrd="0" parTransId="{BBB83695-06EB-4E06-952C-642141EA171A}" sibTransId="{3240F13C-F28B-4B85-B96A-A1F6960B088C}"/>
    <dgm:cxn modelId="{44A27123-C52D-4527-8728-4EEB099A0D86}" type="presOf" srcId="{75916583-B0EF-484A-8293-6AC3E5FBA301}" destId="{7DD1B216-75FF-4EEE-9F8B-F7B24863E0BA}" srcOrd="0" destOrd="1" presId="urn:microsoft.com/office/officeart/2005/8/layout/hList1"/>
    <dgm:cxn modelId="{6E8F5025-05E0-42BD-A18A-3F4CD8F0F158}" type="presOf" srcId="{465271FC-F3CE-4E91-BE87-ABD81BACBBFA}" destId="{DAB93917-9CAC-45C5-B3A4-38EC7F28688F}" srcOrd="0" destOrd="1" presId="urn:microsoft.com/office/officeart/2005/8/layout/hList1"/>
    <dgm:cxn modelId="{E5A67226-8FBC-49B1-8AE7-AA4180056F27}" srcId="{5DF2B2D1-5F7F-4891-B7A3-F01EF990ED3C}" destId="{9E2A99F1-8D7C-461F-877C-A19420F71867}" srcOrd="0" destOrd="0" parTransId="{0F23E2E0-D5C1-4401-AD85-E0AB783A2BF5}" sibTransId="{509E5FC1-B5E5-4704-AC56-059624A9E592}"/>
    <dgm:cxn modelId="{B565E35B-92BA-4D2D-9169-535307BEF90D}" srcId="{37729B82-6B89-4589-A701-00BF82949774}" destId="{3CD6EF3B-E6D3-4DAA-9304-FF1FC837AF86}" srcOrd="0" destOrd="0" parTransId="{0B6F5970-6EB8-4193-9426-DE57B1636C29}" sibTransId="{A1C7B63C-C7E8-4731-8E4D-144DD135F16F}"/>
    <dgm:cxn modelId="{CF505B5C-2EAC-472A-8898-BF8183327049}" srcId="{3CD6EF3B-E6D3-4DAA-9304-FF1FC837AF86}" destId="{465271FC-F3CE-4E91-BE87-ABD81BACBBFA}" srcOrd="1" destOrd="0" parTransId="{493E5EC5-9BFD-44BF-BCF4-A84767BF5D33}" sibTransId="{66083ECC-85A2-4F44-8E3D-A72614410B95}"/>
    <dgm:cxn modelId="{9A934961-0509-4BE6-A6FC-F14067C2F16A}" type="presOf" srcId="{65F33167-46E3-42DC-8337-A358AFBA8694}" destId="{5337AAF4-60F2-4F60-B6DF-4319ACB50CCC}" srcOrd="0" destOrd="0" presId="urn:microsoft.com/office/officeart/2005/8/layout/hList1"/>
    <dgm:cxn modelId="{052DB267-FFA8-4668-AC8E-DF6473359C8F}" srcId="{3CD6EF3B-E6D3-4DAA-9304-FF1FC837AF86}" destId="{CB56DF9C-0547-40BF-BFC6-4F0027C75036}" srcOrd="0" destOrd="0" parTransId="{A2949F6D-91CC-4983-8ECA-233D0399B4EE}" sibTransId="{2352C282-9959-4944-BFC1-DF50571695A8}"/>
    <dgm:cxn modelId="{40734D57-5E89-46C0-A0AA-50DB301788DC}" type="presOf" srcId="{37729B82-6B89-4589-A701-00BF82949774}" destId="{5CEE77DD-D1CB-4DA3-ACC7-2386254DFF05}" srcOrd="0" destOrd="0" presId="urn:microsoft.com/office/officeart/2005/8/layout/hList1"/>
    <dgm:cxn modelId="{CB17ACB1-BE31-4E3D-AA09-D0798E421461}" srcId="{5DF2B2D1-5F7F-4891-B7A3-F01EF990ED3C}" destId="{75916583-B0EF-484A-8293-6AC3E5FBA301}" srcOrd="1" destOrd="0" parTransId="{56C248C7-238A-4C71-AB0E-253CEFDC9CBD}" sibTransId="{19FD1144-8C84-4A67-8F04-0014AF7BE307}"/>
    <dgm:cxn modelId="{12B503B4-60B4-4102-8273-007FCE87CBB6}" srcId="{37729B82-6B89-4589-A701-00BF82949774}" destId="{5CAF4030-D299-4136-8788-7907277DF228}" srcOrd="1" destOrd="0" parTransId="{A2EC799C-0920-4868-A23A-FF07EEB8A251}" sibTransId="{B997B4BE-00D6-4040-85FE-B8F53B0A7FAD}"/>
    <dgm:cxn modelId="{16713FB4-D86B-42FE-898D-2D00870B994A}" type="presOf" srcId="{5DF2B2D1-5F7F-4891-B7A3-F01EF990ED3C}" destId="{3E236F1C-4CB4-4DB7-9C11-601F482AAB9B}" srcOrd="0" destOrd="0" presId="urn:microsoft.com/office/officeart/2005/8/layout/hList1"/>
    <dgm:cxn modelId="{4686F2C1-5CD9-4461-9208-D4EFCC6C6BE8}" type="presOf" srcId="{9E2A99F1-8D7C-461F-877C-A19420F71867}" destId="{7DD1B216-75FF-4EEE-9F8B-F7B24863E0BA}" srcOrd="0" destOrd="0" presId="urn:microsoft.com/office/officeart/2005/8/layout/hList1"/>
    <dgm:cxn modelId="{B158FAC5-F97A-463B-942A-221105DC2563}" type="presOf" srcId="{5CAF4030-D299-4136-8788-7907277DF228}" destId="{FB79BDF2-7B22-408D-AF89-EAA6489800DD}" srcOrd="0" destOrd="0" presId="urn:microsoft.com/office/officeart/2005/8/layout/hList1"/>
    <dgm:cxn modelId="{18A9D3C6-ABD9-4A03-9647-A742CA3204C9}" type="presOf" srcId="{D294DB16-8866-4BF8-831D-CAFFC3D18DC6}" destId="{0112E59C-BD6D-4EF5-8D39-66327151A343}" srcOrd="0" destOrd="0" presId="urn:microsoft.com/office/officeart/2005/8/layout/hList1"/>
    <dgm:cxn modelId="{45A4B7CC-A952-4576-808E-97D2F2163B65}" type="presOf" srcId="{531F2857-ED02-441A-9F4B-40F650D1FE59}" destId="{D998A4EA-3BDC-472A-9D49-705918F91DF9}" srcOrd="0" destOrd="0" presId="urn:microsoft.com/office/officeart/2005/8/layout/hList1"/>
    <dgm:cxn modelId="{91B8C7D6-E88B-413C-A36A-146F606809A6}" srcId="{5CAF4030-D299-4136-8788-7907277DF228}" destId="{D294DB16-8866-4BF8-831D-CAFFC3D18DC6}" srcOrd="0" destOrd="0" parTransId="{C0174664-B970-4309-B13A-A6FB7E25C003}" sibTransId="{10374810-0794-4424-A791-7E93B93EBA00}"/>
    <dgm:cxn modelId="{F1F9BDDD-8A5E-44BB-BC0F-BDB4C53B2EAD}" type="presOf" srcId="{15759479-6737-4833-BE33-DFF5D4E223DB}" destId="{DAB93917-9CAC-45C5-B3A4-38EC7F28688F}" srcOrd="0" destOrd="2" presId="urn:microsoft.com/office/officeart/2005/8/layout/hList1"/>
    <dgm:cxn modelId="{F10A89E8-71F9-4329-AC63-B6C337EE5944}" type="presOf" srcId="{CB56DF9C-0547-40BF-BFC6-4F0027C75036}" destId="{DAB93917-9CAC-45C5-B3A4-38EC7F28688F}" srcOrd="0" destOrd="0" presId="urn:microsoft.com/office/officeart/2005/8/layout/hList1"/>
    <dgm:cxn modelId="{96F69DF9-5B46-460B-B21F-104F94AD20DD}" srcId="{37729B82-6B89-4589-A701-00BF82949774}" destId="{5DF2B2D1-5F7F-4891-B7A3-F01EF990ED3C}" srcOrd="2" destOrd="0" parTransId="{06C69B06-3F15-4FCC-B45C-3CC2F75AC999}" sibTransId="{BAA916CF-6085-4027-AB05-D8241C442322}"/>
    <dgm:cxn modelId="{9CA74F57-CBFA-41FE-95D2-37646875A61D}" type="presParOf" srcId="{5CEE77DD-D1CB-4DA3-ACC7-2386254DFF05}" destId="{0F0970AB-5403-486B-9F0B-F0AB16FCB882}" srcOrd="0" destOrd="0" presId="urn:microsoft.com/office/officeart/2005/8/layout/hList1"/>
    <dgm:cxn modelId="{1B462251-B430-4C6E-A056-FEADB25DD191}" type="presParOf" srcId="{0F0970AB-5403-486B-9F0B-F0AB16FCB882}" destId="{F38897D0-8707-46CC-8EFE-A4DBCFB8ED42}" srcOrd="0" destOrd="0" presId="urn:microsoft.com/office/officeart/2005/8/layout/hList1"/>
    <dgm:cxn modelId="{D89984D5-D910-4204-BDEC-57101F7E987D}" type="presParOf" srcId="{0F0970AB-5403-486B-9F0B-F0AB16FCB882}" destId="{DAB93917-9CAC-45C5-B3A4-38EC7F28688F}" srcOrd="1" destOrd="0" presId="urn:microsoft.com/office/officeart/2005/8/layout/hList1"/>
    <dgm:cxn modelId="{FADEBE72-9A9A-47D8-A96A-39B698FA1282}" type="presParOf" srcId="{5CEE77DD-D1CB-4DA3-ACC7-2386254DFF05}" destId="{455F23D1-6D17-43A4-9950-FDBD828FF2A4}" srcOrd="1" destOrd="0" presId="urn:microsoft.com/office/officeart/2005/8/layout/hList1"/>
    <dgm:cxn modelId="{DFB03084-42E1-4DB4-96EB-A67F00220225}" type="presParOf" srcId="{5CEE77DD-D1CB-4DA3-ACC7-2386254DFF05}" destId="{87FB8790-648C-44B7-A904-136CCA48F7BF}" srcOrd="2" destOrd="0" presId="urn:microsoft.com/office/officeart/2005/8/layout/hList1"/>
    <dgm:cxn modelId="{5815FA69-9338-4DE1-9B1B-28A13B070EE3}" type="presParOf" srcId="{87FB8790-648C-44B7-A904-136CCA48F7BF}" destId="{FB79BDF2-7B22-408D-AF89-EAA6489800DD}" srcOrd="0" destOrd="0" presId="urn:microsoft.com/office/officeart/2005/8/layout/hList1"/>
    <dgm:cxn modelId="{33E21608-7B66-462C-AB22-E59DB881C9E2}" type="presParOf" srcId="{87FB8790-648C-44B7-A904-136CCA48F7BF}" destId="{0112E59C-BD6D-4EF5-8D39-66327151A343}" srcOrd="1" destOrd="0" presId="urn:microsoft.com/office/officeart/2005/8/layout/hList1"/>
    <dgm:cxn modelId="{E2798F43-5945-4CEA-B2EA-1085EDF681A5}" type="presParOf" srcId="{5CEE77DD-D1CB-4DA3-ACC7-2386254DFF05}" destId="{F60C63A1-4D03-4A7A-85F9-E11F28F2B877}" srcOrd="3" destOrd="0" presId="urn:microsoft.com/office/officeart/2005/8/layout/hList1"/>
    <dgm:cxn modelId="{809AFC85-4CA0-4DD0-8ACD-38658DE37BE4}" type="presParOf" srcId="{5CEE77DD-D1CB-4DA3-ACC7-2386254DFF05}" destId="{C3BBA9AC-8DE3-4B0B-921E-412274DBD3D4}" srcOrd="4" destOrd="0" presId="urn:microsoft.com/office/officeart/2005/8/layout/hList1"/>
    <dgm:cxn modelId="{28C27CF8-0B65-4A0D-B813-64DA1A7F716B}" type="presParOf" srcId="{C3BBA9AC-8DE3-4B0B-921E-412274DBD3D4}" destId="{3E236F1C-4CB4-4DB7-9C11-601F482AAB9B}" srcOrd="0" destOrd="0" presId="urn:microsoft.com/office/officeart/2005/8/layout/hList1"/>
    <dgm:cxn modelId="{EBF9145E-1312-47A0-947F-F158B3580F45}" type="presParOf" srcId="{C3BBA9AC-8DE3-4B0B-921E-412274DBD3D4}" destId="{7DD1B216-75FF-4EEE-9F8B-F7B24863E0BA}" srcOrd="1" destOrd="0" presId="urn:microsoft.com/office/officeart/2005/8/layout/hList1"/>
    <dgm:cxn modelId="{A7C9E771-A0B7-4E16-BDC4-E0A7CD8BC205}" type="presParOf" srcId="{5CEE77DD-D1CB-4DA3-ACC7-2386254DFF05}" destId="{A5309AE7-32FB-4A04-8B56-37F7631F02B6}" srcOrd="5" destOrd="0" presId="urn:microsoft.com/office/officeart/2005/8/layout/hList1"/>
    <dgm:cxn modelId="{07B8398C-E843-41C6-B201-F2C1D1398FFB}" type="presParOf" srcId="{5CEE77DD-D1CB-4DA3-ACC7-2386254DFF05}" destId="{DFA7AEA7-48A3-48A7-A66B-63B3310F4C38}" srcOrd="6" destOrd="0" presId="urn:microsoft.com/office/officeart/2005/8/layout/hList1"/>
    <dgm:cxn modelId="{C1C5C8E5-FB40-4E3B-8D0C-814D67079628}" type="presParOf" srcId="{DFA7AEA7-48A3-48A7-A66B-63B3310F4C38}" destId="{5337AAF4-60F2-4F60-B6DF-4319ACB50CCC}" srcOrd="0" destOrd="0" presId="urn:microsoft.com/office/officeart/2005/8/layout/hList1"/>
    <dgm:cxn modelId="{9BA5BD34-E6A0-4A6F-884E-827C4CA41550}" type="presParOf" srcId="{DFA7AEA7-48A3-48A7-A66B-63B3310F4C38}" destId="{D998A4EA-3BDC-472A-9D49-705918F91D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0EADE-0095-49DD-882B-AB0A387F48DA}" type="doc">
      <dgm:prSet loTypeId="urn:microsoft.com/office/officeart/2005/8/layout/process1" loCatId="process" qsTypeId="urn:microsoft.com/office/officeart/2005/8/quickstyle/simple2" qsCatId="simple" csTypeId="urn:microsoft.com/office/officeart/2005/8/colors/colorful5" csCatId="colorful" phldr="1"/>
      <dgm:spPr/>
      <dgm:t>
        <a:bodyPr/>
        <a:lstStyle/>
        <a:p>
          <a:endParaRPr lang="en-US"/>
        </a:p>
      </dgm:t>
    </dgm:pt>
    <dgm:pt modelId="{692C361F-E74C-42AE-8DD7-6F3688763962}">
      <dgm:prSet/>
      <dgm:spPr/>
      <dgm:t>
        <a:bodyPr/>
        <a:lstStyle/>
        <a:p>
          <a:r>
            <a:rPr lang="en-US"/>
            <a:t>Spring 2022</a:t>
          </a:r>
        </a:p>
      </dgm:t>
    </dgm:pt>
    <dgm:pt modelId="{3A1E1C6F-50D9-49C8-92A7-DDB06FC1B885}" type="parTrans" cxnId="{5D3F6CD8-102F-47A2-B972-BAB9B04C9F75}">
      <dgm:prSet/>
      <dgm:spPr/>
      <dgm:t>
        <a:bodyPr/>
        <a:lstStyle/>
        <a:p>
          <a:endParaRPr lang="en-US"/>
        </a:p>
      </dgm:t>
    </dgm:pt>
    <dgm:pt modelId="{BE6660B6-D5FC-4CDB-AFDB-43F921ED464D}" type="sibTrans" cxnId="{5D3F6CD8-102F-47A2-B972-BAB9B04C9F75}">
      <dgm:prSet/>
      <dgm:spPr/>
      <dgm:t>
        <a:bodyPr/>
        <a:lstStyle/>
        <a:p>
          <a:endParaRPr lang="en-US"/>
        </a:p>
      </dgm:t>
    </dgm:pt>
    <dgm:pt modelId="{1DF1A9C4-DB9E-434D-BDC8-F338663714C9}">
      <dgm:prSet/>
      <dgm:spPr/>
      <dgm:t>
        <a:bodyPr/>
        <a:lstStyle/>
        <a:p>
          <a:r>
            <a:rPr lang="en-US"/>
            <a:t>Assessment results – established need</a:t>
          </a:r>
        </a:p>
      </dgm:t>
    </dgm:pt>
    <dgm:pt modelId="{9FBD29CD-09D8-4B5A-9A32-184F14A0A469}" type="parTrans" cxnId="{F5B56B00-8790-46AF-894E-F2E84F4D1264}">
      <dgm:prSet/>
      <dgm:spPr/>
      <dgm:t>
        <a:bodyPr/>
        <a:lstStyle/>
        <a:p>
          <a:endParaRPr lang="en-US"/>
        </a:p>
      </dgm:t>
    </dgm:pt>
    <dgm:pt modelId="{506924C8-A4C7-4AC7-BA6D-9ECE141E056F}" type="sibTrans" cxnId="{F5B56B00-8790-46AF-894E-F2E84F4D1264}">
      <dgm:prSet/>
      <dgm:spPr/>
      <dgm:t>
        <a:bodyPr/>
        <a:lstStyle/>
        <a:p>
          <a:endParaRPr lang="en-US"/>
        </a:p>
      </dgm:t>
    </dgm:pt>
    <dgm:pt modelId="{971F9B3C-688C-4063-A1CB-B338608E13E7}">
      <dgm:prSet/>
      <dgm:spPr/>
      <dgm:t>
        <a:bodyPr/>
        <a:lstStyle/>
        <a:p>
          <a:r>
            <a:rPr lang="en-US"/>
            <a:t>Summer 2022</a:t>
          </a:r>
        </a:p>
      </dgm:t>
    </dgm:pt>
    <dgm:pt modelId="{0E71EA49-6667-4039-AD25-0A67B4BF397A}" type="parTrans" cxnId="{1B62A439-4450-4070-AFCA-9A05D61C8FEF}">
      <dgm:prSet/>
      <dgm:spPr/>
      <dgm:t>
        <a:bodyPr/>
        <a:lstStyle/>
        <a:p>
          <a:endParaRPr lang="en-US"/>
        </a:p>
      </dgm:t>
    </dgm:pt>
    <dgm:pt modelId="{7B10B511-BBF6-4D92-B4CC-D6A79DE6553B}" type="sibTrans" cxnId="{1B62A439-4450-4070-AFCA-9A05D61C8FEF}">
      <dgm:prSet/>
      <dgm:spPr/>
      <dgm:t>
        <a:bodyPr/>
        <a:lstStyle/>
        <a:p>
          <a:endParaRPr lang="en-US"/>
        </a:p>
      </dgm:t>
    </dgm:pt>
    <dgm:pt modelId="{03E140F8-A32F-4074-9F8C-EF5C3D12AA1B}">
      <dgm:prSet/>
      <dgm:spPr/>
      <dgm:t>
        <a:bodyPr/>
        <a:lstStyle/>
        <a:p>
          <a:r>
            <a:rPr lang="en-US"/>
            <a:t>Course proposal submitted (part of omnibus changes)</a:t>
          </a:r>
        </a:p>
      </dgm:t>
    </dgm:pt>
    <dgm:pt modelId="{7FF7CE4F-8553-42AD-B624-692A642AB831}" type="parTrans" cxnId="{65780A51-F4DF-49BD-8C62-77D09BFC9DA8}">
      <dgm:prSet/>
      <dgm:spPr/>
      <dgm:t>
        <a:bodyPr/>
        <a:lstStyle/>
        <a:p>
          <a:endParaRPr lang="en-US"/>
        </a:p>
      </dgm:t>
    </dgm:pt>
    <dgm:pt modelId="{BF42B2DA-7BA3-4DE9-B803-1AA5C148D672}" type="sibTrans" cxnId="{65780A51-F4DF-49BD-8C62-77D09BFC9DA8}">
      <dgm:prSet/>
      <dgm:spPr/>
      <dgm:t>
        <a:bodyPr/>
        <a:lstStyle/>
        <a:p>
          <a:endParaRPr lang="en-US"/>
        </a:p>
      </dgm:t>
    </dgm:pt>
    <dgm:pt modelId="{213D3428-3585-4208-A9AF-B731CF361B2B}">
      <dgm:prSet/>
      <dgm:spPr/>
      <dgm:t>
        <a:bodyPr/>
        <a:lstStyle/>
        <a:p>
          <a:r>
            <a:rPr lang="en-US"/>
            <a:t>Fall 2022</a:t>
          </a:r>
        </a:p>
      </dgm:t>
    </dgm:pt>
    <dgm:pt modelId="{8F34CCCB-E9A8-4D67-BC92-53B6D54CCDE3}" type="parTrans" cxnId="{239AFC37-717C-4DDB-833A-1344B05F9A9F}">
      <dgm:prSet/>
      <dgm:spPr/>
      <dgm:t>
        <a:bodyPr/>
        <a:lstStyle/>
        <a:p>
          <a:endParaRPr lang="en-US"/>
        </a:p>
      </dgm:t>
    </dgm:pt>
    <dgm:pt modelId="{1CE74CE8-0B7C-4B4D-B889-B4E1E79394A5}" type="sibTrans" cxnId="{239AFC37-717C-4DDB-833A-1344B05F9A9F}">
      <dgm:prSet/>
      <dgm:spPr/>
      <dgm:t>
        <a:bodyPr/>
        <a:lstStyle/>
        <a:p>
          <a:endParaRPr lang="en-US"/>
        </a:p>
      </dgm:t>
    </dgm:pt>
    <dgm:pt modelId="{21DA7319-0539-4236-964E-2713554B3277}">
      <dgm:prSet/>
      <dgm:spPr/>
      <dgm:t>
        <a:bodyPr/>
        <a:lstStyle/>
        <a:p>
          <a:r>
            <a:rPr lang="en-US"/>
            <a:t>Proposal approved</a:t>
          </a:r>
        </a:p>
      </dgm:t>
    </dgm:pt>
    <dgm:pt modelId="{01BD36A3-4222-4D06-B459-E730665D9271}" type="parTrans" cxnId="{4AA2A118-56B9-4D7B-93C8-CA67CC171D23}">
      <dgm:prSet/>
      <dgm:spPr/>
      <dgm:t>
        <a:bodyPr/>
        <a:lstStyle/>
        <a:p>
          <a:endParaRPr lang="en-US"/>
        </a:p>
      </dgm:t>
    </dgm:pt>
    <dgm:pt modelId="{50910DE8-5290-499C-9F1F-FE97B2D817B7}" type="sibTrans" cxnId="{4AA2A118-56B9-4D7B-93C8-CA67CC171D23}">
      <dgm:prSet/>
      <dgm:spPr/>
      <dgm:t>
        <a:bodyPr/>
        <a:lstStyle/>
        <a:p>
          <a:endParaRPr lang="en-US"/>
        </a:p>
      </dgm:t>
    </dgm:pt>
    <dgm:pt modelId="{A3F3B0E9-B753-40A9-AD24-57C1CEFF5FC6}">
      <dgm:prSet/>
      <dgm:spPr/>
      <dgm:t>
        <a:bodyPr/>
        <a:lstStyle/>
        <a:p>
          <a:r>
            <a:rPr lang="en-US"/>
            <a:t>Fall 2023</a:t>
          </a:r>
        </a:p>
      </dgm:t>
    </dgm:pt>
    <dgm:pt modelId="{AECAEE2E-9978-4FD1-A43D-A387F8692976}" type="parTrans" cxnId="{732D446E-4433-42C2-A4F4-9E48AFB51FB6}">
      <dgm:prSet/>
      <dgm:spPr/>
      <dgm:t>
        <a:bodyPr/>
        <a:lstStyle/>
        <a:p>
          <a:endParaRPr lang="en-US"/>
        </a:p>
      </dgm:t>
    </dgm:pt>
    <dgm:pt modelId="{2CD8F6D5-4D26-41D7-8BDA-DA2E485D5869}" type="sibTrans" cxnId="{732D446E-4433-42C2-A4F4-9E48AFB51FB6}">
      <dgm:prSet/>
      <dgm:spPr/>
      <dgm:t>
        <a:bodyPr/>
        <a:lstStyle/>
        <a:p>
          <a:endParaRPr lang="en-US"/>
        </a:p>
      </dgm:t>
    </dgm:pt>
    <dgm:pt modelId="{D7C3795D-BF3D-4272-BF08-B6C13F6F2EC8}">
      <dgm:prSet/>
      <dgm:spPr/>
      <dgm:t>
        <a:bodyPr/>
        <a:lstStyle/>
        <a:p>
          <a:r>
            <a:rPr lang="en-US"/>
            <a:t>First run</a:t>
          </a:r>
        </a:p>
      </dgm:t>
    </dgm:pt>
    <dgm:pt modelId="{E6F4E3A7-83B6-4BF5-8A8A-590D675EDC9A}" type="parTrans" cxnId="{34D97858-C243-4923-BCB4-FAF661175EF2}">
      <dgm:prSet/>
      <dgm:spPr/>
      <dgm:t>
        <a:bodyPr/>
        <a:lstStyle/>
        <a:p>
          <a:endParaRPr lang="en-US"/>
        </a:p>
      </dgm:t>
    </dgm:pt>
    <dgm:pt modelId="{FD6FEA8D-18B6-4249-897B-5F662B95D9DC}" type="sibTrans" cxnId="{34D97858-C243-4923-BCB4-FAF661175EF2}">
      <dgm:prSet/>
      <dgm:spPr/>
      <dgm:t>
        <a:bodyPr/>
        <a:lstStyle/>
        <a:p>
          <a:endParaRPr lang="en-US"/>
        </a:p>
      </dgm:t>
    </dgm:pt>
    <dgm:pt modelId="{BB8341AF-C8A2-45D5-B070-2798E713B7AC}">
      <dgm:prSet/>
      <dgm:spPr/>
      <dgm:t>
        <a:bodyPr/>
        <a:lstStyle/>
        <a:p>
          <a:r>
            <a:rPr lang="en-US"/>
            <a:t>Fall 2025</a:t>
          </a:r>
        </a:p>
      </dgm:t>
    </dgm:pt>
    <dgm:pt modelId="{B3F676D6-FA94-43C5-A1B4-BADA30EE929D}" type="parTrans" cxnId="{D40AAB1C-25D7-4B24-B62F-DB7269F20E76}">
      <dgm:prSet/>
      <dgm:spPr/>
      <dgm:t>
        <a:bodyPr/>
        <a:lstStyle/>
        <a:p>
          <a:endParaRPr lang="en-US"/>
        </a:p>
      </dgm:t>
    </dgm:pt>
    <dgm:pt modelId="{B5F285A7-1E7F-4020-96A0-F26F4A029200}" type="sibTrans" cxnId="{D40AAB1C-25D7-4B24-B62F-DB7269F20E76}">
      <dgm:prSet/>
      <dgm:spPr/>
      <dgm:t>
        <a:bodyPr/>
        <a:lstStyle/>
        <a:p>
          <a:endParaRPr lang="en-US"/>
        </a:p>
      </dgm:t>
    </dgm:pt>
    <dgm:pt modelId="{4EA99D49-E3BC-4E55-B5C5-32A6CEF09772}">
      <dgm:prSet/>
      <dgm:spPr/>
      <dgm:t>
        <a:bodyPr/>
        <a:lstStyle/>
        <a:p>
          <a:r>
            <a:rPr lang="en-US"/>
            <a:t>Second run</a:t>
          </a:r>
        </a:p>
      </dgm:t>
    </dgm:pt>
    <dgm:pt modelId="{871A9BD7-D1B8-4034-A2FC-E54A283D2DE0}" type="parTrans" cxnId="{008F00D0-9A9E-4A0C-8C1C-E6DAAEDC152F}">
      <dgm:prSet/>
      <dgm:spPr/>
      <dgm:t>
        <a:bodyPr/>
        <a:lstStyle/>
        <a:p>
          <a:endParaRPr lang="en-US"/>
        </a:p>
      </dgm:t>
    </dgm:pt>
    <dgm:pt modelId="{1E8D798B-92F7-41A1-855D-A4317EBEF6DC}" type="sibTrans" cxnId="{008F00D0-9A9E-4A0C-8C1C-E6DAAEDC152F}">
      <dgm:prSet/>
      <dgm:spPr/>
      <dgm:t>
        <a:bodyPr/>
        <a:lstStyle/>
        <a:p>
          <a:endParaRPr lang="en-US"/>
        </a:p>
      </dgm:t>
    </dgm:pt>
    <dgm:pt modelId="{186451B5-1E37-4EDC-8944-7570EC41B490}" type="pres">
      <dgm:prSet presAssocID="{B2C0EADE-0095-49DD-882B-AB0A387F48DA}" presName="Name0" presStyleCnt="0">
        <dgm:presLayoutVars>
          <dgm:dir/>
          <dgm:resizeHandles val="exact"/>
        </dgm:presLayoutVars>
      </dgm:prSet>
      <dgm:spPr/>
    </dgm:pt>
    <dgm:pt modelId="{FAB37B5A-6167-4E5D-8A4B-0D45119CC186}" type="pres">
      <dgm:prSet presAssocID="{692C361F-E74C-42AE-8DD7-6F3688763962}" presName="node" presStyleLbl="node1" presStyleIdx="0" presStyleCnt="5">
        <dgm:presLayoutVars>
          <dgm:bulletEnabled val="1"/>
        </dgm:presLayoutVars>
      </dgm:prSet>
      <dgm:spPr/>
    </dgm:pt>
    <dgm:pt modelId="{B1940F0C-C690-4845-AA8B-3B0F2BB9FF6F}" type="pres">
      <dgm:prSet presAssocID="{BE6660B6-D5FC-4CDB-AFDB-43F921ED464D}" presName="sibTrans" presStyleLbl="sibTrans2D1" presStyleIdx="0" presStyleCnt="4"/>
      <dgm:spPr/>
    </dgm:pt>
    <dgm:pt modelId="{151172C6-2CD5-4C8C-9174-3077809B2181}" type="pres">
      <dgm:prSet presAssocID="{BE6660B6-D5FC-4CDB-AFDB-43F921ED464D}" presName="connectorText" presStyleLbl="sibTrans2D1" presStyleIdx="0" presStyleCnt="4"/>
      <dgm:spPr/>
    </dgm:pt>
    <dgm:pt modelId="{F52A43CA-4829-4E3E-96B6-EC840556B89F}" type="pres">
      <dgm:prSet presAssocID="{971F9B3C-688C-4063-A1CB-B338608E13E7}" presName="node" presStyleLbl="node1" presStyleIdx="1" presStyleCnt="5">
        <dgm:presLayoutVars>
          <dgm:bulletEnabled val="1"/>
        </dgm:presLayoutVars>
      </dgm:prSet>
      <dgm:spPr/>
    </dgm:pt>
    <dgm:pt modelId="{684A0209-AD13-4D5A-8FC9-00A2EDAAB146}" type="pres">
      <dgm:prSet presAssocID="{7B10B511-BBF6-4D92-B4CC-D6A79DE6553B}" presName="sibTrans" presStyleLbl="sibTrans2D1" presStyleIdx="1" presStyleCnt="4"/>
      <dgm:spPr/>
    </dgm:pt>
    <dgm:pt modelId="{1B63DB26-F58F-4AF1-A9AF-B6EBEFF7716F}" type="pres">
      <dgm:prSet presAssocID="{7B10B511-BBF6-4D92-B4CC-D6A79DE6553B}" presName="connectorText" presStyleLbl="sibTrans2D1" presStyleIdx="1" presStyleCnt="4"/>
      <dgm:spPr/>
    </dgm:pt>
    <dgm:pt modelId="{9057AF4E-6866-4850-9763-0AB0E8F93568}" type="pres">
      <dgm:prSet presAssocID="{213D3428-3585-4208-A9AF-B731CF361B2B}" presName="node" presStyleLbl="node1" presStyleIdx="2" presStyleCnt="5">
        <dgm:presLayoutVars>
          <dgm:bulletEnabled val="1"/>
        </dgm:presLayoutVars>
      </dgm:prSet>
      <dgm:spPr/>
    </dgm:pt>
    <dgm:pt modelId="{2C7FC2A9-82F5-4BAB-A6B7-062EE9DA9B7B}" type="pres">
      <dgm:prSet presAssocID="{1CE74CE8-0B7C-4B4D-B889-B4E1E79394A5}" presName="sibTrans" presStyleLbl="sibTrans2D1" presStyleIdx="2" presStyleCnt="4"/>
      <dgm:spPr/>
    </dgm:pt>
    <dgm:pt modelId="{10A109E4-2208-4BD7-946F-278DCFC18558}" type="pres">
      <dgm:prSet presAssocID="{1CE74CE8-0B7C-4B4D-B889-B4E1E79394A5}" presName="connectorText" presStyleLbl="sibTrans2D1" presStyleIdx="2" presStyleCnt="4"/>
      <dgm:spPr/>
    </dgm:pt>
    <dgm:pt modelId="{2D7963A3-1C7E-4604-A087-D0BE18EC4DFF}" type="pres">
      <dgm:prSet presAssocID="{A3F3B0E9-B753-40A9-AD24-57C1CEFF5FC6}" presName="node" presStyleLbl="node1" presStyleIdx="3" presStyleCnt="5">
        <dgm:presLayoutVars>
          <dgm:bulletEnabled val="1"/>
        </dgm:presLayoutVars>
      </dgm:prSet>
      <dgm:spPr/>
    </dgm:pt>
    <dgm:pt modelId="{11CEBE98-9558-4FE3-9272-D0CF0596098B}" type="pres">
      <dgm:prSet presAssocID="{2CD8F6D5-4D26-41D7-8BDA-DA2E485D5869}" presName="sibTrans" presStyleLbl="sibTrans2D1" presStyleIdx="3" presStyleCnt="4"/>
      <dgm:spPr/>
    </dgm:pt>
    <dgm:pt modelId="{25087064-84C0-49CF-B5DF-E89556D0B49F}" type="pres">
      <dgm:prSet presAssocID="{2CD8F6D5-4D26-41D7-8BDA-DA2E485D5869}" presName="connectorText" presStyleLbl="sibTrans2D1" presStyleIdx="3" presStyleCnt="4"/>
      <dgm:spPr/>
    </dgm:pt>
    <dgm:pt modelId="{75174CB8-FD29-4D4B-976B-036DB018DE96}" type="pres">
      <dgm:prSet presAssocID="{BB8341AF-C8A2-45D5-B070-2798E713B7AC}" presName="node" presStyleLbl="node1" presStyleIdx="4" presStyleCnt="5">
        <dgm:presLayoutVars>
          <dgm:bulletEnabled val="1"/>
        </dgm:presLayoutVars>
      </dgm:prSet>
      <dgm:spPr/>
    </dgm:pt>
  </dgm:ptLst>
  <dgm:cxnLst>
    <dgm:cxn modelId="{F5B56B00-8790-46AF-894E-F2E84F4D1264}" srcId="{692C361F-E74C-42AE-8DD7-6F3688763962}" destId="{1DF1A9C4-DB9E-434D-BDC8-F338663714C9}" srcOrd="0" destOrd="0" parTransId="{9FBD29CD-09D8-4B5A-9A32-184F14A0A469}" sibTransId="{506924C8-A4C7-4AC7-BA6D-9ECE141E056F}"/>
    <dgm:cxn modelId="{4AA2A118-56B9-4D7B-93C8-CA67CC171D23}" srcId="{213D3428-3585-4208-A9AF-B731CF361B2B}" destId="{21DA7319-0539-4236-964E-2713554B3277}" srcOrd="0" destOrd="0" parTransId="{01BD36A3-4222-4D06-B459-E730665D9271}" sibTransId="{50910DE8-5290-499C-9F1F-FE97B2D817B7}"/>
    <dgm:cxn modelId="{D40AAB1C-25D7-4B24-B62F-DB7269F20E76}" srcId="{B2C0EADE-0095-49DD-882B-AB0A387F48DA}" destId="{BB8341AF-C8A2-45D5-B070-2798E713B7AC}" srcOrd="4" destOrd="0" parTransId="{B3F676D6-FA94-43C5-A1B4-BADA30EE929D}" sibTransId="{B5F285A7-1E7F-4020-96A0-F26F4A029200}"/>
    <dgm:cxn modelId="{51F00D32-59CB-4832-8E93-A17314E9CC75}" type="presOf" srcId="{213D3428-3585-4208-A9AF-B731CF361B2B}" destId="{9057AF4E-6866-4850-9763-0AB0E8F93568}" srcOrd="0" destOrd="0" presId="urn:microsoft.com/office/officeart/2005/8/layout/process1"/>
    <dgm:cxn modelId="{239AFC37-717C-4DDB-833A-1344B05F9A9F}" srcId="{B2C0EADE-0095-49DD-882B-AB0A387F48DA}" destId="{213D3428-3585-4208-A9AF-B731CF361B2B}" srcOrd="2" destOrd="0" parTransId="{8F34CCCB-E9A8-4D67-BC92-53B6D54CCDE3}" sibTransId="{1CE74CE8-0B7C-4B4D-B889-B4E1E79394A5}"/>
    <dgm:cxn modelId="{1B62A439-4450-4070-AFCA-9A05D61C8FEF}" srcId="{B2C0EADE-0095-49DD-882B-AB0A387F48DA}" destId="{971F9B3C-688C-4063-A1CB-B338608E13E7}" srcOrd="1" destOrd="0" parTransId="{0E71EA49-6667-4039-AD25-0A67B4BF397A}" sibTransId="{7B10B511-BBF6-4D92-B4CC-D6A79DE6553B}"/>
    <dgm:cxn modelId="{77D9EA5F-521B-45B3-996A-03818B2DCA84}" type="presOf" srcId="{1DF1A9C4-DB9E-434D-BDC8-F338663714C9}" destId="{FAB37B5A-6167-4E5D-8A4B-0D45119CC186}" srcOrd="0" destOrd="1" presId="urn:microsoft.com/office/officeart/2005/8/layout/process1"/>
    <dgm:cxn modelId="{4E632663-C8C2-4D08-882C-57FC41B0413B}" type="presOf" srcId="{971F9B3C-688C-4063-A1CB-B338608E13E7}" destId="{F52A43CA-4829-4E3E-96B6-EC840556B89F}" srcOrd="0" destOrd="0" presId="urn:microsoft.com/office/officeart/2005/8/layout/process1"/>
    <dgm:cxn modelId="{DF481A46-C209-4778-BB3C-CD978CC951CF}" type="presOf" srcId="{2CD8F6D5-4D26-41D7-8BDA-DA2E485D5869}" destId="{11CEBE98-9558-4FE3-9272-D0CF0596098B}" srcOrd="0" destOrd="0" presId="urn:microsoft.com/office/officeart/2005/8/layout/process1"/>
    <dgm:cxn modelId="{CFEEBC66-F56F-4D3A-8C65-334CEE890B09}" type="presOf" srcId="{BE6660B6-D5FC-4CDB-AFDB-43F921ED464D}" destId="{151172C6-2CD5-4C8C-9174-3077809B2181}" srcOrd="1" destOrd="0" presId="urn:microsoft.com/office/officeart/2005/8/layout/process1"/>
    <dgm:cxn modelId="{C6376668-6CC9-4998-A3E3-28FD70A742BC}" type="presOf" srcId="{A3F3B0E9-B753-40A9-AD24-57C1CEFF5FC6}" destId="{2D7963A3-1C7E-4604-A087-D0BE18EC4DFF}" srcOrd="0" destOrd="0" presId="urn:microsoft.com/office/officeart/2005/8/layout/process1"/>
    <dgm:cxn modelId="{AC68A86A-A36B-4508-AE74-938AC8F1BE76}" type="presOf" srcId="{03E140F8-A32F-4074-9F8C-EF5C3D12AA1B}" destId="{F52A43CA-4829-4E3E-96B6-EC840556B89F}" srcOrd="0" destOrd="1" presId="urn:microsoft.com/office/officeart/2005/8/layout/process1"/>
    <dgm:cxn modelId="{EFE0524D-BA79-4521-8E23-F183A2F85720}" type="presOf" srcId="{D7C3795D-BF3D-4272-BF08-B6C13F6F2EC8}" destId="{2D7963A3-1C7E-4604-A087-D0BE18EC4DFF}" srcOrd="0" destOrd="1" presId="urn:microsoft.com/office/officeart/2005/8/layout/process1"/>
    <dgm:cxn modelId="{732D446E-4433-42C2-A4F4-9E48AFB51FB6}" srcId="{B2C0EADE-0095-49DD-882B-AB0A387F48DA}" destId="{A3F3B0E9-B753-40A9-AD24-57C1CEFF5FC6}" srcOrd="3" destOrd="0" parTransId="{AECAEE2E-9978-4FD1-A43D-A387F8692976}" sibTransId="{2CD8F6D5-4D26-41D7-8BDA-DA2E485D5869}"/>
    <dgm:cxn modelId="{BEBC6B6F-0FD7-4184-B08E-0C7591E73347}" type="presOf" srcId="{7B10B511-BBF6-4D92-B4CC-D6A79DE6553B}" destId="{684A0209-AD13-4D5A-8FC9-00A2EDAAB146}" srcOrd="0" destOrd="0" presId="urn:microsoft.com/office/officeart/2005/8/layout/process1"/>
    <dgm:cxn modelId="{65780A51-F4DF-49BD-8C62-77D09BFC9DA8}" srcId="{971F9B3C-688C-4063-A1CB-B338608E13E7}" destId="{03E140F8-A32F-4074-9F8C-EF5C3D12AA1B}" srcOrd="0" destOrd="0" parTransId="{7FF7CE4F-8553-42AD-B624-692A642AB831}" sibTransId="{BF42B2DA-7BA3-4DE9-B803-1AA5C148D672}"/>
    <dgm:cxn modelId="{CEA43551-FFDE-4848-B176-3108670FDC2F}" type="presOf" srcId="{1CE74CE8-0B7C-4B4D-B889-B4E1E79394A5}" destId="{2C7FC2A9-82F5-4BAB-A6B7-062EE9DA9B7B}" srcOrd="0" destOrd="0" presId="urn:microsoft.com/office/officeart/2005/8/layout/process1"/>
    <dgm:cxn modelId="{BB0F6352-306B-4EDD-A4EA-348AB04E5ED1}" type="presOf" srcId="{4EA99D49-E3BC-4E55-B5C5-32A6CEF09772}" destId="{75174CB8-FD29-4D4B-976B-036DB018DE96}" srcOrd="0" destOrd="1" presId="urn:microsoft.com/office/officeart/2005/8/layout/process1"/>
    <dgm:cxn modelId="{34D97858-C243-4923-BCB4-FAF661175EF2}" srcId="{A3F3B0E9-B753-40A9-AD24-57C1CEFF5FC6}" destId="{D7C3795D-BF3D-4272-BF08-B6C13F6F2EC8}" srcOrd="0" destOrd="0" parTransId="{E6F4E3A7-83B6-4BF5-8A8A-590D675EDC9A}" sibTransId="{FD6FEA8D-18B6-4249-897B-5F662B95D9DC}"/>
    <dgm:cxn modelId="{684F74A9-B05F-402E-B1E6-772967EE90B3}" type="presOf" srcId="{BB8341AF-C8A2-45D5-B070-2798E713B7AC}" destId="{75174CB8-FD29-4D4B-976B-036DB018DE96}" srcOrd="0" destOrd="0" presId="urn:microsoft.com/office/officeart/2005/8/layout/process1"/>
    <dgm:cxn modelId="{840EBBB7-B4CA-4033-B914-AA2DD2436FA5}" type="presOf" srcId="{B2C0EADE-0095-49DD-882B-AB0A387F48DA}" destId="{186451B5-1E37-4EDC-8944-7570EC41B490}" srcOrd="0" destOrd="0" presId="urn:microsoft.com/office/officeart/2005/8/layout/process1"/>
    <dgm:cxn modelId="{97DCB2C5-4926-421F-ACB1-87586515BC97}" type="presOf" srcId="{2CD8F6D5-4D26-41D7-8BDA-DA2E485D5869}" destId="{25087064-84C0-49CF-B5DF-E89556D0B49F}" srcOrd="1" destOrd="0" presId="urn:microsoft.com/office/officeart/2005/8/layout/process1"/>
    <dgm:cxn modelId="{7E2409C6-DAA9-4E26-8717-C3B366136D26}" type="presOf" srcId="{692C361F-E74C-42AE-8DD7-6F3688763962}" destId="{FAB37B5A-6167-4E5D-8A4B-0D45119CC186}" srcOrd="0" destOrd="0" presId="urn:microsoft.com/office/officeart/2005/8/layout/process1"/>
    <dgm:cxn modelId="{CE3783C8-9FAE-4FF5-BD29-536752D165E5}" type="presOf" srcId="{21DA7319-0539-4236-964E-2713554B3277}" destId="{9057AF4E-6866-4850-9763-0AB0E8F93568}" srcOrd="0" destOrd="1" presId="urn:microsoft.com/office/officeart/2005/8/layout/process1"/>
    <dgm:cxn modelId="{1F56CDC8-952F-4B3E-93C7-96EA39839E7E}" type="presOf" srcId="{BE6660B6-D5FC-4CDB-AFDB-43F921ED464D}" destId="{B1940F0C-C690-4845-AA8B-3B0F2BB9FF6F}" srcOrd="0" destOrd="0" presId="urn:microsoft.com/office/officeart/2005/8/layout/process1"/>
    <dgm:cxn modelId="{008F00D0-9A9E-4A0C-8C1C-E6DAAEDC152F}" srcId="{BB8341AF-C8A2-45D5-B070-2798E713B7AC}" destId="{4EA99D49-E3BC-4E55-B5C5-32A6CEF09772}" srcOrd="0" destOrd="0" parTransId="{871A9BD7-D1B8-4034-A2FC-E54A283D2DE0}" sibTransId="{1E8D798B-92F7-41A1-855D-A4317EBEF6DC}"/>
    <dgm:cxn modelId="{5D3F6CD8-102F-47A2-B972-BAB9B04C9F75}" srcId="{B2C0EADE-0095-49DD-882B-AB0A387F48DA}" destId="{692C361F-E74C-42AE-8DD7-6F3688763962}" srcOrd="0" destOrd="0" parTransId="{3A1E1C6F-50D9-49C8-92A7-DDB06FC1B885}" sibTransId="{BE6660B6-D5FC-4CDB-AFDB-43F921ED464D}"/>
    <dgm:cxn modelId="{9B5C43D9-DED4-4507-B0AB-394609196BD1}" type="presOf" srcId="{7B10B511-BBF6-4D92-B4CC-D6A79DE6553B}" destId="{1B63DB26-F58F-4AF1-A9AF-B6EBEFF7716F}" srcOrd="1" destOrd="0" presId="urn:microsoft.com/office/officeart/2005/8/layout/process1"/>
    <dgm:cxn modelId="{619023F8-22C3-48D1-AAC8-5952618B2BB1}" type="presOf" srcId="{1CE74CE8-0B7C-4B4D-B889-B4E1E79394A5}" destId="{10A109E4-2208-4BD7-946F-278DCFC18558}" srcOrd="1" destOrd="0" presId="urn:microsoft.com/office/officeart/2005/8/layout/process1"/>
    <dgm:cxn modelId="{3185EF22-1999-4B3F-8E8B-F6E31C5CD044}" type="presParOf" srcId="{186451B5-1E37-4EDC-8944-7570EC41B490}" destId="{FAB37B5A-6167-4E5D-8A4B-0D45119CC186}" srcOrd="0" destOrd="0" presId="urn:microsoft.com/office/officeart/2005/8/layout/process1"/>
    <dgm:cxn modelId="{D78C4412-3E65-4D78-B35A-85E2D58086FC}" type="presParOf" srcId="{186451B5-1E37-4EDC-8944-7570EC41B490}" destId="{B1940F0C-C690-4845-AA8B-3B0F2BB9FF6F}" srcOrd="1" destOrd="0" presId="urn:microsoft.com/office/officeart/2005/8/layout/process1"/>
    <dgm:cxn modelId="{0A4AA8EC-04A6-459B-AF3B-683D82BD555B}" type="presParOf" srcId="{B1940F0C-C690-4845-AA8B-3B0F2BB9FF6F}" destId="{151172C6-2CD5-4C8C-9174-3077809B2181}" srcOrd="0" destOrd="0" presId="urn:microsoft.com/office/officeart/2005/8/layout/process1"/>
    <dgm:cxn modelId="{1C1CD45F-8041-4E85-815A-0FB42D8E4137}" type="presParOf" srcId="{186451B5-1E37-4EDC-8944-7570EC41B490}" destId="{F52A43CA-4829-4E3E-96B6-EC840556B89F}" srcOrd="2" destOrd="0" presId="urn:microsoft.com/office/officeart/2005/8/layout/process1"/>
    <dgm:cxn modelId="{F5DC553E-76AF-4FAB-9C5B-7BD8964708C0}" type="presParOf" srcId="{186451B5-1E37-4EDC-8944-7570EC41B490}" destId="{684A0209-AD13-4D5A-8FC9-00A2EDAAB146}" srcOrd="3" destOrd="0" presId="urn:microsoft.com/office/officeart/2005/8/layout/process1"/>
    <dgm:cxn modelId="{311526D2-F569-4CB5-BCB2-EB1F025E644C}" type="presParOf" srcId="{684A0209-AD13-4D5A-8FC9-00A2EDAAB146}" destId="{1B63DB26-F58F-4AF1-A9AF-B6EBEFF7716F}" srcOrd="0" destOrd="0" presId="urn:microsoft.com/office/officeart/2005/8/layout/process1"/>
    <dgm:cxn modelId="{CED1EE10-0A97-4446-8028-9692C47C040C}" type="presParOf" srcId="{186451B5-1E37-4EDC-8944-7570EC41B490}" destId="{9057AF4E-6866-4850-9763-0AB0E8F93568}" srcOrd="4" destOrd="0" presId="urn:microsoft.com/office/officeart/2005/8/layout/process1"/>
    <dgm:cxn modelId="{FF33B400-99DA-44AF-BE7B-25D566407458}" type="presParOf" srcId="{186451B5-1E37-4EDC-8944-7570EC41B490}" destId="{2C7FC2A9-82F5-4BAB-A6B7-062EE9DA9B7B}" srcOrd="5" destOrd="0" presId="urn:microsoft.com/office/officeart/2005/8/layout/process1"/>
    <dgm:cxn modelId="{0BC27066-44E8-44A0-8592-DF366895E9C8}" type="presParOf" srcId="{2C7FC2A9-82F5-4BAB-A6B7-062EE9DA9B7B}" destId="{10A109E4-2208-4BD7-946F-278DCFC18558}" srcOrd="0" destOrd="0" presId="urn:microsoft.com/office/officeart/2005/8/layout/process1"/>
    <dgm:cxn modelId="{2034E5B6-785F-4F03-AC32-9D24203CFFF7}" type="presParOf" srcId="{186451B5-1E37-4EDC-8944-7570EC41B490}" destId="{2D7963A3-1C7E-4604-A087-D0BE18EC4DFF}" srcOrd="6" destOrd="0" presId="urn:microsoft.com/office/officeart/2005/8/layout/process1"/>
    <dgm:cxn modelId="{1DBD61CA-F211-47F5-AC48-7FB579B11E02}" type="presParOf" srcId="{186451B5-1E37-4EDC-8944-7570EC41B490}" destId="{11CEBE98-9558-4FE3-9272-D0CF0596098B}" srcOrd="7" destOrd="0" presId="urn:microsoft.com/office/officeart/2005/8/layout/process1"/>
    <dgm:cxn modelId="{1C09E228-21DF-4B40-B278-6BC9AEA8A500}" type="presParOf" srcId="{11CEBE98-9558-4FE3-9272-D0CF0596098B}" destId="{25087064-84C0-49CF-B5DF-E89556D0B49F}" srcOrd="0" destOrd="0" presId="urn:microsoft.com/office/officeart/2005/8/layout/process1"/>
    <dgm:cxn modelId="{306D32D0-113D-47BF-9E7B-AE4A86F6A4CA}" type="presParOf" srcId="{186451B5-1E37-4EDC-8944-7570EC41B490}" destId="{75174CB8-FD29-4D4B-976B-036DB018DE9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B1FA7-85F0-4900-9A45-CA4899D446E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ED96613-F3D2-4195-AA07-AC51DB04ED6F}">
      <dgm:prSet phldrT="[Text]" phldr="0"/>
      <dgm:spPr/>
      <dgm:t>
        <a:bodyPr/>
        <a:lstStyle/>
        <a:p>
          <a:r>
            <a:rPr lang="en-US" dirty="0"/>
            <a:t>Positives</a:t>
          </a:r>
        </a:p>
      </dgm:t>
    </dgm:pt>
    <dgm:pt modelId="{2E7977ED-E5A4-43B9-AFBD-1955F5B23172}" type="parTrans" cxnId="{F8AF0D25-F52C-43F4-8F02-A0B6EFBCEEAE}">
      <dgm:prSet/>
      <dgm:spPr/>
      <dgm:t>
        <a:bodyPr/>
        <a:lstStyle/>
        <a:p>
          <a:endParaRPr lang="en-US"/>
        </a:p>
      </dgm:t>
    </dgm:pt>
    <dgm:pt modelId="{1792913D-FBFB-46DB-9B01-2C07C986E73E}" type="sibTrans" cxnId="{F8AF0D25-F52C-43F4-8F02-A0B6EFBCEEAE}">
      <dgm:prSet/>
      <dgm:spPr/>
      <dgm:t>
        <a:bodyPr/>
        <a:lstStyle/>
        <a:p>
          <a:endParaRPr lang="en-US"/>
        </a:p>
      </dgm:t>
    </dgm:pt>
    <dgm:pt modelId="{67D8945A-3CB5-41B9-9A03-8A0369BEB15B}">
      <dgm:prSet phldrT="[Text]"/>
      <dgm:spPr/>
      <dgm:t>
        <a:bodyPr/>
        <a:lstStyle/>
        <a:p>
          <a:r>
            <a:rPr lang="en-US" dirty="0"/>
            <a:t>At cap start to finish! </a:t>
          </a:r>
        </a:p>
      </dgm:t>
    </dgm:pt>
    <dgm:pt modelId="{00A1F7D2-4C74-44CE-9135-190AE1299B63}" type="parTrans" cxnId="{EC748342-FD13-44E8-9D5D-F982A63DC54D}">
      <dgm:prSet/>
      <dgm:spPr/>
      <dgm:t>
        <a:bodyPr/>
        <a:lstStyle/>
        <a:p>
          <a:endParaRPr lang="en-US"/>
        </a:p>
      </dgm:t>
    </dgm:pt>
    <dgm:pt modelId="{EBD0B0B7-FE65-46F2-91AB-F95455E5A3BF}" type="sibTrans" cxnId="{EC748342-FD13-44E8-9D5D-F982A63DC54D}">
      <dgm:prSet/>
      <dgm:spPr/>
      <dgm:t>
        <a:bodyPr/>
        <a:lstStyle/>
        <a:p>
          <a:endParaRPr lang="en-US"/>
        </a:p>
      </dgm:t>
    </dgm:pt>
    <dgm:pt modelId="{94F37DBA-7748-4544-94FE-BBE6B0C8FFF2}">
      <dgm:prSet phldrT="[Text]" phldr="0"/>
      <dgm:spPr/>
      <dgm:t>
        <a:bodyPr/>
        <a:lstStyle/>
        <a:p>
          <a:r>
            <a:rPr lang="en-US" dirty="0"/>
            <a:t>Negatives</a:t>
          </a:r>
        </a:p>
      </dgm:t>
    </dgm:pt>
    <dgm:pt modelId="{926E1D38-CA40-4D56-A5C0-36BE385266AF}" type="parTrans" cxnId="{31D7AEE8-7CD5-4E66-9D4F-E754D3807671}">
      <dgm:prSet/>
      <dgm:spPr/>
      <dgm:t>
        <a:bodyPr/>
        <a:lstStyle/>
        <a:p>
          <a:endParaRPr lang="en-US"/>
        </a:p>
      </dgm:t>
    </dgm:pt>
    <dgm:pt modelId="{268F6CD7-3909-4DD6-B2CC-DD15F2EF2F49}" type="sibTrans" cxnId="{31D7AEE8-7CD5-4E66-9D4F-E754D3807671}">
      <dgm:prSet/>
      <dgm:spPr/>
      <dgm:t>
        <a:bodyPr/>
        <a:lstStyle/>
        <a:p>
          <a:endParaRPr lang="en-US"/>
        </a:p>
      </dgm:t>
    </dgm:pt>
    <dgm:pt modelId="{9B6D38B7-738D-4570-8DEE-B7CD302919A2}">
      <dgm:prSet phldrT="[Text]" phldr="0"/>
      <dgm:spPr/>
      <dgm:t>
        <a:bodyPr/>
        <a:lstStyle/>
        <a:p>
          <a:r>
            <a:rPr lang="en-US" dirty="0"/>
            <a:t>Low in-class participation</a:t>
          </a:r>
        </a:p>
      </dgm:t>
    </dgm:pt>
    <dgm:pt modelId="{0DDA59E6-2B54-4798-927B-9BD818BE14C4}" type="parTrans" cxnId="{77EADC70-5903-4131-BF2C-AC6381F8A411}">
      <dgm:prSet/>
      <dgm:spPr/>
      <dgm:t>
        <a:bodyPr/>
        <a:lstStyle/>
        <a:p>
          <a:endParaRPr lang="en-US"/>
        </a:p>
      </dgm:t>
    </dgm:pt>
    <dgm:pt modelId="{41BE1294-1E0C-4B1C-9FB7-699271751E5C}" type="sibTrans" cxnId="{77EADC70-5903-4131-BF2C-AC6381F8A411}">
      <dgm:prSet/>
      <dgm:spPr/>
      <dgm:t>
        <a:bodyPr/>
        <a:lstStyle/>
        <a:p>
          <a:endParaRPr lang="en-US"/>
        </a:p>
      </dgm:t>
    </dgm:pt>
    <dgm:pt modelId="{EDCB528D-0D54-4849-9D9F-B82476D17BBC}">
      <dgm:prSet/>
      <dgm:spPr/>
      <dgm:t>
        <a:bodyPr/>
        <a:lstStyle/>
        <a:p>
          <a:r>
            <a:rPr lang="en-US" dirty="0"/>
            <a:t>Excitement about topic!</a:t>
          </a:r>
        </a:p>
      </dgm:t>
    </dgm:pt>
    <dgm:pt modelId="{AD91CCF6-6307-4592-9308-5007218801E9}" type="parTrans" cxnId="{6F386B68-18A2-4C84-901F-11DB3BD918D3}">
      <dgm:prSet/>
      <dgm:spPr/>
      <dgm:t>
        <a:bodyPr/>
        <a:lstStyle/>
        <a:p>
          <a:endParaRPr lang="en-US"/>
        </a:p>
      </dgm:t>
    </dgm:pt>
    <dgm:pt modelId="{67049365-B600-4F61-BD8C-4BE7478597C4}" type="sibTrans" cxnId="{6F386B68-18A2-4C84-901F-11DB3BD918D3}">
      <dgm:prSet/>
      <dgm:spPr/>
      <dgm:t>
        <a:bodyPr/>
        <a:lstStyle/>
        <a:p>
          <a:endParaRPr lang="en-US"/>
        </a:p>
      </dgm:t>
    </dgm:pt>
    <dgm:pt modelId="{3FB0EFB4-BEAC-41B6-B929-87AAF7A891AD}">
      <dgm:prSet/>
      <dgm:spPr/>
      <dgm:t>
        <a:bodyPr/>
        <a:lstStyle/>
        <a:p>
          <a:r>
            <a:rPr lang="en-US"/>
            <a:t>Poor basic writing skills</a:t>
          </a:r>
          <a:endParaRPr lang="en-US" dirty="0"/>
        </a:p>
      </dgm:t>
    </dgm:pt>
    <dgm:pt modelId="{0033FB35-0A6B-4C9A-8468-63F1C0C39EEF}" type="parTrans" cxnId="{921CF204-F609-4256-9C41-CC2331821370}">
      <dgm:prSet/>
      <dgm:spPr/>
      <dgm:t>
        <a:bodyPr/>
        <a:lstStyle/>
        <a:p>
          <a:endParaRPr lang="en-US"/>
        </a:p>
      </dgm:t>
    </dgm:pt>
    <dgm:pt modelId="{306D22C7-654E-481A-8594-C9AF02B6E59F}" type="sibTrans" cxnId="{921CF204-F609-4256-9C41-CC2331821370}">
      <dgm:prSet/>
      <dgm:spPr/>
      <dgm:t>
        <a:bodyPr/>
        <a:lstStyle/>
        <a:p>
          <a:endParaRPr lang="en-US"/>
        </a:p>
      </dgm:t>
    </dgm:pt>
    <dgm:pt modelId="{F7338050-27F5-4B41-ABE7-45C2B1F56F6E}">
      <dgm:prSet/>
      <dgm:spPr/>
      <dgm:t>
        <a:bodyPr/>
        <a:lstStyle/>
        <a:p>
          <a:r>
            <a:rPr lang="en-US" dirty="0"/>
            <a:t>Text Annotation </a:t>
          </a:r>
        </a:p>
      </dgm:t>
    </dgm:pt>
    <dgm:pt modelId="{6D0E6E1C-1876-45B3-9ED2-53370A050480}" type="parTrans" cxnId="{7C3FF299-1146-4FD1-99AD-39503B2B3421}">
      <dgm:prSet/>
      <dgm:spPr/>
      <dgm:t>
        <a:bodyPr/>
        <a:lstStyle/>
        <a:p>
          <a:endParaRPr lang="en-US"/>
        </a:p>
      </dgm:t>
    </dgm:pt>
    <dgm:pt modelId="{9062D65B-7D8E-4F8F-89FE-E76786F4A9E2}" type="sibTrans" cxnId="{7C3FF299-1146-4FD1-99AD-39503B2B3421}">
      <dgm:prSet/>
      <dgm:spPr/>
      <dgm:t>
        <a:bodyPr/>
        <a:lstStyle/>
        <a:p>
          <a:endParaRPr lang="en-US"/>
        </a:p>
      </dgm:t>
    </dgm:pt>
    <dgm:pt modelId="{51844F13-A0FF-4ED5-87E8-7AEDE4B88E25}">
      <dgm:prSet/>
      <dgm:spPr/>
      <dgm:t>
        <a:bodyPr/>
        <a:lstStyle/>
        <a:p>
          <a:r>
            <a:rPr lang="en-US" dirty="0"/>
            <a:t>Essay organization</a:t>
          </a:r>
        </a:p>
      </dgm:t>
    </dgm:pt>
    <dgm:pt modelId="{4CD66355-0E7F-43EF-9091-D520E251E339}" type="parTrans" cxnId="{7833133D-9769-4506-9AE8-75DF3811426B}">
      <dgm:prSet/>
      <dgm:spPr/>
      <dgm:t>
        <a:bodyPr/>
        <a:lstStyle/>
        <a:p>
          <a:endParaRPr lang="en-US"/>
        </a:p>
      </dgm:t>
    </dgm:pt>
    <dgm:pt modelId="{0B854B1C-5BFB-4E55-AD2D-01DA07AACC53}" type="sibTrans" cxnId="{7833133D-9769-4506-9AE8-75DF3811426B}">
      <dgm:prSet/>
      <dgm:spPr/>
      <dgm:t>
        <a:bodyPr/>
        <a:lstStyle/>
        <a:p>
          <a:endParaRPr lang="en-US"/>
        </a:p>
      </dgm:t>
    </dgm:pt>
    <dgm:pt modelId="{7BF98AC6-D2DF-4B3A-957E-7E78E4A51412}">
      <dgm:prSet/>
      <dgm:spPr/>
      <dgm:t>
        <a:bodyPr/>
        <a:lstStyle/>
        <a:p>
          <a:r>
            <a:rPr lang="en-US" dirty="0"/>
            <a:t>Thesis statements</a:t>
          </a:r>
        </a:p>
      </dgm:t>
    </dgm:pt>
    <dgm:pt modelId="{6F080536-6A44-4062-A954-BAA14264B28D}" type="parTrans" cxnId="{E48C7E73-4732-40B6-82C5-7DFAC5D70CD7}">
      <dgm:prSet/>
      <dgm:spPr/>
      <dgm:t>
        <a:bodyPr/>
        <a:lstStyle/>
        <a:p>
          <a:endParaRPr lang="en-US"/>
        </a:p>
      </dgm:t>
    </dgm:pt>
    <dgm:pt modelId="{F325BF48-46EC-4779-A401-C938E98B3121}" type="sibTrans" cxnId="{E48C7E73-4732-40B6-82C5-7DFAC5D70CD7}">
      <dgm:prSet/>
      <dgm:spPr/>
      <dgm:t>
        <a:bodyPr/>
        <a:lstStyle/>
        <a:p>
          <a:endParaRPr lang="en-US"/>
        </a:p>
      </dgm:t>
    </dgm:pt>
    <dgm:pt modelId="{AB879065-7F45-47C3-904B-D4C06B684B6C}">
      <dgm:prSet/>
      <dgm:spPr/>
      <dgm:t>
        <a:bodyPr/>
        <a:lstStyle/>
        <a:p>
          <a:r>
            <a:rPr lang="en-US"/>
            <a:t>Analysis </a:t>
          </a:r>
          <a:endParaRPr lang="en-US" dirty="0"/>
        </a:p>
      </dgm:t>
    </dgm:pt>
    <dgm:pt modelId="{7DEA2D8A-8FD6-451E-B034-4A788ADC88FA}" type="parTrans" cxnId="{2BC703A2-283B-4F87-89D2-286114A41AD3}">
      <dgm:prSet/>
      <dgm:spPr/>
      <dgm:t>
        <a:bodyPr/>
        <a:lstStyle/>
        <a:p>
          <a:endParaRPr lang="en-US"/>
        </a:p>
      </dgm:t>
    </dgm:pt>
    <dgm:pt modelId="{F2E8CF0F-67D7-449D-8E9B-C5F4EDDD7D40}" type="sibTrans" cxnId="{2BC703A2-283B-4F87-89D2-286114A41AD3}">
      <dgm:prSet/>
      <dgm:spPr/>
      <dgm:t>
        <a:bodyPr/>
        <a:lstStyle/>
        <a:p>
          <a:endParaRPr lang="en-US"/>
        </a:p>
      </dgm:t>
    </dgm:pt>
    <dgm:pt modelId="{CDC6524E-1A2B-4B7F-846D-D56B1F0B40BF}">
      <dgm:prSet/>
      <dgm:spPr/>
      <dgm:t>
        <a:bodyPr/>
        <a:lstStyle/>
        <a:p>
          <a:r>
            <a:rPr lang="en-US"/>
            <a:t>Evidence sandwiches</a:t>
          </a:r>
          <a:endParaRPr lang="en-US" dirty="0"/>
        </a:p>
      </dgm:t>
    </dgm:pt>
    <dgm:pt modelId="{C441EB0E-AA64-49CB-A452-3ACBD5002E2E}" type="parTrans" cxnId="{9D03A75E-EA86-4A1A-AFAD-FE8E7B545981}">
      <dgm:prSet/>
      <dgm:spPr/>
      <dgm:t>
        <a:bodyPr/>
        <a:lstStyle/>
        <a:p>
          <a:endParaRPr lang="en-US"/>
        </a:p>
      </dgm:t>
    </dgm:pt>
    <dgm:pt modelId="{876BC4E6-7696-4C6F-A964-DB72D383676B}" type="sibTrans" cxnId="{9D03A75E-EA86-4A1A-AFAD-FE8E7B545981}">
      <dgm:prSet/>
      <dgm:spPr/>
      <dgm:t>
        <a:bodyPr/>
        <a:lstStyle/>
        <a:p>
          <a:endParaRPr lang="en-US"/>
        </a:p>
      </dgm:t>
    </dgm:pt>
    <dgm:pt modelId="{F8BDBC0E-DF20-41C7-9CEC-050EEDE45BFA}">
      <dgm:prSet/>
      <dgm:spPr/>
      <dgm:t>
        <a:bodyPr/>
        <a:lstStyle/>
        <a:p>
          <a:r>
            <a:rPr lang="en-US"/>
            <a:t>Conclusions</a:t>
          </a:r>
          <a:endParaRPr lang="en-US" dirty="0"/>
        </a:p>
      </dgm:t>
    </dgm:pt>
    <dgm:pt modelId="{2D2C655D-8153-45A6-AA02-C8C2E1F6E054}" type="parTrans" cxnId="{7AC68326-B500-4BE7-B235-794D79960CBE}">
      <dgm:prSet/>
      <dgm:spPr/>
      <dgm:t>
        <a:bodyPr/>
        <a:lstStyle/>
        <a:p>
          <a:endParaRPr lang="en-US"/>
        </a:p>
      </dgm:t>
    </dgm:pt>
    <dgm:pt modelId="{6D679512-EE1C-4BFE-AE45-0047225788A0}" type="sibTrans" cxnId="{7AC68326-B500-4BE7-B235-794D79960CBE}">
      <dgm:prSet/>
      <dgm:spPr/>
      <dgm:t>
        <a:bodyPr/>
        <a:lstStyle/>
        <a:p>
          <a:endParaRPr lang="en-US"/>
        </a:p>
      </dgm:t>
    </dgm:pt>
    <dgm:pt modelId="{F8899E3E-B533-4F14-91C2-05E5EB645B2D}">
      <dgm:prSet/>
      <dgm:spPr/>
      <dgm:t>
        <a:bodyPr/>
        <a:lstStyle/>
        <a:p>
          <a:r>
            <a:rPr lang="en-US"/>
            <a:t>Unclear focus</a:t>
          </a:r>
          <a:endParaRPr lang="en-US" dirty="0"/>
        </a:p>
      </dgm:t>
    </dgm:pt>
    <dgm:pt modelId="{96B739D0-A927-4C57-A266-BC48B60248EA}" type="parTrans" cxnId="{C92081A1-1AD7-49A2-AC05-E5FB19B33D31}">
      <dgm:prSet/>
      <dgm:spPr/>
      <dgm:t>
        <a:bodyPr/>
        <a:lstStyle/>
        <a:p>
          <a:endParaRPr lang="en-US"/>
        </a:p>
      </dgm:t>
    </dgm:pt>
    <dgm:pt modelId="{5E368A47-4070-4428-B7E9-56AB76299BE2}" type="sibTrans" cxnId="{C92081A1-1AD7-49A2-AC05-E5FB19B33D31}">
      <dgm:prSet/>
      <dgm:spPr/>
      <dgm:t>
        <a:bodyPr/>
        <a:lstStyle/>
        <a:p>
          <a:endParaRPr lang="en-US"/>
        </a:p>
      </dgm:t>
    </dgm:pt>
    <dgm:pt modelId="{DD29E0AC-852C-4220-A4E9-F2AC5EA1881F}">
      <dgm:prSet/>
      <dgm:spPr/>
      <dgm:t>
        <a:bodyPr/>
        <a:lstStyle/>
        <a:p>
          <a:r>
            <a:rPr lang="en-US"/>
            <a:t>Media + Law + Literature</a:t>
          </a:r>
          <a:endParaRPr lang="en-US" dirty="0"/>
        </a:p>
      </dgm:t>
    </dgm:pt>
    <dgm:pt modelId="{39991A60-0231-47AD-A1F1-9A28E0C37F8D}" type="parTrans" cxnId="{08DEF8EE-36D8-488A-9198-305D6AC4152D}">
      <dgm:prSet/>
      <dgm:spPr/>
      <dgm:t>
        <a:bodyPr/>
        <a:lstStyle/>
        <a:p>
          <a:endParaRPr lang="en-US"/>
        </a:p>
      </dgm:t>
    </dgm:pt>
    <dgm:pt modelId="{D09FB9EF-2ADF-4D77-9843-AA0A8F8D0271}" type="sibTrans" cxnId="{08DEF8EE-36D8-488A-9198-305D6AC4152D}">
      <dgm:prSet/>
      <dgm:spPr/>
      <dgm:t>
        <a:bodyPr/>
        <a:lstStyle/>
        <a:p>
          <a:endParaRPr lang="en-US"/>
        </a:p>
      </dgm:t>
    </dgm:pt>
    <dgm:pt modelId="{C664BBEE-FE94-4676-8A8A-929C30ABE4B8}">
      <dgm:prSet/>
      <dgm:spPr/>
      <dgm:t>
        <a:bodyPr/>
        <a:lstStyle/>
        <a:p>
          <a:r>
            <a:rPr lang="en-US" dirty="0"/>
            <a:t>Case-oriented, not Literature-oriented</a:t>
          </a:r>
        </a:p>
      </dgm:t>
    </dgm:pt>
    <dgm:pt modelId="{2098D75F-A06C-4977-8D87-2616B5E5907C}" type="parTrans" cxnId="{71597C2B-91E7-49DD-95D3-B4E20A429468}">
      <dgm:prSet/>
      <dgm:spPr/>
      <dgm:t>
        <a:bodyPr/>
        <a:lstStyle/>
        <a:p>
          <a:endParaRPr lang="en-US"/>
        </a:p>
      </dgm:t>
    </dgm:pt>
    <dgm:pt modelId="{B0A6CC42-1540-4762-953F-E94B80EF30ED}" type="sibTrans" cxnId="{71597C2B-91E7-49DD-95D3-B4E20A429468}">
      <dgm:prSet/>
      <dgm:spPr/>
      <dgm:t>
        <a:bodyPr/>
        <a:lstStyle/>
        <a:p>
          <a:endParaRPr lang="en-US"/>
        </a:p>
      </dgm:t>
    </dgm:pt>
    <dgm:pt modelId="{C5F02D19-798D-4813-B547-BF7D9BD7440F}">
      <dgm:prSet/>
      <dgm:spPr/>
      <dgm:t>
        <a:bodyPr/>
        <a:lstStyle/>
        <a:p>
          <a:r>
            <a:rPr lang="en-US" dirty="0"/>
            <a:t>Fun field trip! </a:t>
          </a:r>
        </a:p>
      </dgm:t>
    </dgm:pt>
    <dgm:pt modelId="{7E473AB1-419C-432B-AACC-1A887C6AA30C}" type="parTrans" cxnId="{641E05AC-5956-4C53-AF24-2454D72F35F9}">
      <dgm:prSet/>
      <dgm:spPr/>
      <dgm:t>
        <a:bodyPr/>
        <a:lstStyle/>
        <a:p>
          <a:endParaRPr lang="en-US"/>
        </a:p>
      </dgm:t>
    </dgm:pt>
    <dgm:pt modelId="{211FB82A-DFBA-4F1A-A1AC-CAE0509F2A71}" type="sibTrans" cxnId="{641E05AC-5956-4C53-AF24-2454D72F35F9}">
      <dgm:prSet/>
      <dgm:spPr/>
      <dgm:t>
        <a:bodyPr/>
        <a:lstStyle/>
        <a:p>
          <a:endParaRPr lang="en-US"/>
        </a:p>
      </dgm:t>
    </dgm:pt>
    <dgm:pt modelId="{3D7B8892-D9CD-4813-91D8-FC77E8B588D8}" type="pres">
      <dgm:prSet presAssocID="{885B1FA7-85F0-4900-9A45-CA4899D446E6}" presName="Name0" presStyleCnt="0">
        <dgm:presLayoutVars>
          <dgm:dir/>
          <dgm:animLvl val="lvl"/>
          <dgm:resizeHandles val="exact"/>
        </dgm:presLayoutVars>
      </dgm:prSet>
      <dgm:spPr/>
    </dgm:pt>
    <dgm:pt modelId="{ABCAD1D8-5844-4089-97AA-15CA00BC14A6}" type="pres">
      <dgm:prSet presAssocID="{6ED96613-F3D2-4195-AA07-AC51DB04ED6F}" presName="composite" presStyleCnt="0"/>
      <dgm:spPr/>
    </dgm:pt>
    <dgm:pt modelId="{DCCFBC45-BFD8-4527-BD40-C8BA64B68F3C}" type="pres">
      <dgm:prSet presAssocID="{6ED96613-F3D2-4195-AA07-AC51DB04ED6F}" presName="parTx" presStyleLbl="alignNode1" presStyleIdx="0" presStyleCnt="2">
        <dgm:presLayoutVars>
          <dgm:chMax val="0"/>
          <dgm:chPref val="0"/>
          <dgm:bulletEnabled val="1"/>
        </dgm:presLayoutVars>
      </dgm:prSet>
      <dgm:spPr/>
    </dgm:pt>
    <dgm:pt modelId="{84394A42-1FEE-4274-B4AA-E09B31826706}" type="pres">
      <dgm:prSet presAssocID="{6ED96613-F3D2-4195-AA07-AC51DB04ED6F}" presName="desTx" presStyleLbl="alignAccFollowNode1" presStyleIdx="0" presStyleCnt="2">
        <dgm:presLayoutVars>
          <dgm:bulletEnabled val="1"/>
        </dgm:presLayoutVars>
      </dgm:prSet>
      <dgm:spPr/>
    </dgm:pt>
    <dgm:pt modelId="{90FE9FF5-7858-4177-9897-A9573D75625F}" type="pres">
      <dgm:prSet presAssocID="{1792913D-FBFB-46DB-9B01-2C07C986E73E}" presName="space" presStyleCnt="0"/>
      <dgm:spPr/>
    </dgm:pt>
    <dgm:pt modelId="{495509E3-94B5-453E-9092-EDE940A99D3D}" type="pres">
      <dgm:prSet presAssocID="{94F37DBA-7748-4544-94FE-BBE6B0C8FFF2}" presName="composite" presStyleCnt="0"/>
      <dgm:spPr/>
    </dgm:pt>
    <dgm:pt modelId="{03810FA7-17BE-40F4-9023-7FB91203E1D4}" type="pres">
      <dgm:prSet presAssocID="{94F37DBA-7748-4544-94FE-BBE6B0C8FFF2}" presName="parTx" presStyleLbl="alignNode1" presStyleIdx="1" presStyleCnt="2">
        <dgm:presLayoutVars>
          <dgm:chMax val="0"/>
          <dgm:chPref val="0"/>
          <dgm:bulletEnabled val="1"/>
        </dgm:presLayoutVars>
      </dgm:prSet>
      <dgm:spPr/>
    </dgm:pt>
    <dgm:pt modelId="{9B7862CC-C5C1-49A5-880F-86B968B7B1E4}" type="pres">
      <dgm:prSet presAssocID="{94F37DBA-7748-4544-94FE-BBE6B0C8FFF2}" presName="desTx" presStyleLbl="alignAccFollowNode1" presStyleIdx="1" presStyleCnt="2">
        <dgm:presLayoutVars>
          <dgm:bulletEnabled val="1"/>
        </dgm:presLayoutVars>
      </dgm:prSet>
      <dgm:spPr/>
    </dgm:pt>
  </dgm:ptLst>
  <dgm:cxnLst>
    <dgm:cxn modelId="{921CF204-F609-4256-9C41-CC2331821370}" srcId="{94F37DBA-7748-4544-94FE-BBE6B0C8FFF2}" destId="{3FB0EFB4-BEAC-41B6-B929-87AAF7A891AD}" srcOrd="1" destOrd="0" parTransId="{0033FB35-0A6B-4C9A-8468-63F1C0C39EEF}" sibTransId="{306D22C7-654E-481A-8594-C9AF02B6E59F}"/>
    <dgm:cxn modelId="{D7BECB06-F322-47E2-820A-7B83190BD4EA}" type="presOf" srcId="{AB879065-7F45-47C3-904B-D4C06B684B6C}" destId="{9B7862CC-C5C1-49A5-880F-86B968B7B1E4}" srcOrd="0" destOrd="5" presId="urn:microsoft.com/office/officeart/2005/8/layout/hList1"/>
    <dgm:cxn modelId="{6F28281D-C95C-4320-B216-0074882212A4}" type="presOf" srcId="{CDC6524E-1A2B-4B7F-846D-D56B1F0B40BF}" destId="{9B7862CC-C5C1-49A5-880F-86B968B7B1E4}" srcOrd="0" destOrd="6" presId="urn:microsoft.com/office/officeart/2005/8/layout/hList1"/>
    <dgm:cxn modelId="{12443721-BF22-41BB-A9DA-2A75A8F936FD}" type="presOf" srcId="{7BF98AC6-D2DF-4B3A-957E-7E78E4A51412}" destId="{9B7862CC-C5C1-49A5-880F-86B968B7B1E4}" srcOrd="0" destOrd="4" presId="urn:microsoft.com/office/officeart/2005/8/layout/hList1"/>
    <dgm:cxn modelId="{F8AF0D25-F52C-43F4-8F02-A0B6EFBCEEAE}" srcId="{885B1FA7-85F0-4900-9A45-CA4899D446E6}" destId="{6ED96613-F3D2-4195-AA07-AC51DB04ED6F}" srcOrd="0" destOrd="0" parTransId="{2E7977ED-E5A4-43B9-AFBD-1955F5B23172}" sibTransId="{1792913D-FBFB-46DB-9B01-2C07C986E73E}"/>
    <dgm:cxn modelId="{7AC68326-B500-4BE7-B235-794D79960CBE}" srcId="{3FB0EFB4-BEAC-41B6-B929-87AAF7A891AD}" destId="{F8BDBC0E-DF20-41C7-9CEC-050EEDE45BFA}" srcOrd="5" destOrd="0" parTransId="{2D2C655D-8153-45A6-AA02-C8C2E1F6E054}" sibTransId="{6D679512-EE1C-4BFE-AE45-0047225788A0}"/>
    <dgm:cxn modelId="{F8668827-6310-42B8-85BA-9B0BDFC24CE2}" type="presOf" srcId="{C664BBEE-FE94-4676-8A8A-929C30ABE4B8}" destId="{9B7862CC-C5C1-49A5-880F-86B968B7B1E4}" srcOrd="0" destOrd="10" presId="urn:microsoft.com/office/officeart/2005/8/layout/hList1"/>
    <dgm:cxn modelId="{71597C2B-91E7-49DD-95D3-B4E20A429468}" srcId="{94F37DBA-7748-4544-94FE-BBE6B0C8FFF2}" destId="{C664BBEE-FE94-4676-8A8A-929C30ABE4B8}" srcOrd="3" destOrd="0" parTransId="{2098D75F-A06C-4977-8D87-2616B5E5907C}" sibTransId="{B0A6CC42-1540-4762-953F-E94B80EF30ED}"/>
    <dgm:cxn modelId="{4E6C7B2D-FC23-4321-9F00-DCE323FA481B}" type="presOf" srcId="{3FB0EFB4-BEAC-41B6-B929-87AAF7A891AD}" destId="{9B7862CC-C5C1-49A5-880F-86B968B7B1E4}" srcOrd="0" destOrd="1" presId="urn:microsoft.com/office/officeart/2005/8/layout/hList1"/>
    <dgm:cxn modelId="{7833133D-9769-4506-9AE8-75DF3811426B}" srcId="{3FB0EFB4-BEAC-41B6-B929-87AAF7A891AD}" destId="{51844F13-A0FF-4ED5-87E8-7AEDE4B88E25}" srcOrd="1" destOrd="0" parTransId="{4CD66355-0E7F-43EF-9091-D520E251E339}" sibTransId="{0B854B1C-5BFB-4E55-AD2D-01DA07AACC53}"/>
    <dgm:cxn modelId="{DFF7CE3E-D871-4C08-AAC5-D0FDC0EF55C6}" type="presOf" srcId="{F7338050-27F5-4B41-ABE7-45C2B1F56F6E}" destId="{9B7862CC-C5C1-49A5-880F-86B968B7B1E4}" srcOrd="0" destOrd="2" presId="urn:microsoft.com/office/officeart/2005/8/layout/hList1"/>
    <dgm:cxn modelId="{9D03A75E-EA86-4A1A-AFAD-FE8E7B545981}" srcId="{3FB0EFB4-BEAC-41B6-B929-87AAF7A891AD}" destId="{CDC6524E-1A2B-4B7F-846D-D56B1F0B40BF}" srcOrd="4" destOrd="0" parTransId="{C441EB0E-AA64-49CB-A452-3ACBD5002E2E}" sibTransId="{876BC4E6-7696-4C6F-A964-DB72D383676B}"/>
    <dgm:cxn modelId="{EC748342-FD13-44E8-9D5D-F982A63DC54D}" srcId="{6ED96613-F3D2-4195-AA07-AC51DB04ED6F}" destId="{67D8945A-3CB5-41B9-9A03-8A0369BEB15B}" srcOrd="0" destOrd="0" parTransId="{00A1F7D2-4C74-44CE-9135-190AE1299B63}" sibTransId="{EBD0B0B7-FE65-46F2-91AB-F95455E5A3BF}"/>
    <dgm:cxn modelId="{8BEA4668-636C-4774-836A-4C27FD18F1B4}" type="presOf" srcId="{9B6D38B7-738D-4570-8DEE-B7CD302919A2}" destId="{9B7862CC-C5C1-49A5-880F-86B968B7B1E4}" srcOrd="0" destOrd="0" presId="urn:microsoft.com/office/officeart/2005/8/layout/hList1"/>
    <dgm:cxn modelId="{6F386B68-18A2-4C84-901F-11DB3BD918D3}" srcId="{6ED96613-F3D2-4195-AA07-AC51DB04ED6F}" destId="{EDCB528D-0D54-4849-9D9F-B82476D17BBC}" srcOrd="1" destOrd="0" parTransId="{AD91CCF6-6307-4592-9308-5007218801E9}" sibTransId="{67049365-B600-4F61-BD8C-4BE7478597C4}"/>
    <dgm:cxn modelId="{4C7F856E-3E29-4E5E-B49E-3C4A9ED13806}" type="presOf" srcId="{885B1FA7-85F0-4900-9A45-CA4899D446E6}" destId="{3D7B8892-D9CD-4813-91D8-FC77E8B588D8}" srcOrd="0" destOrd="0" presId="urn:microsoft.com/office/officeart/2005/8/layout/hList1"/>
    <dgm:cxn modelId="{E002A06F-6063-4A9C-BB09-ECB72FD8D5EB}" type="presOf" srcId="{DD29E0AC-852C-4220-A4E9-F2AC5EA1881F}" destId="{9B7862CC-C5C1-49A5-880F-86B968B7B1E4}" srcOrd="0" destOrd="9" presId="urn:microsoft.com/office/officeart/2005/8/layout/hList1"/>
    <dgm:cxn modelId="{D797BF70-DC31-4AD9-809B-72D179AFEDD0}" type="presOf" srcId="{6ED96613-F3D2-4195-AA07-AC51DB04ED6F}" destId="{DCCFBC45-BFD8-4527-BD40-C8BA64B68F3C}" srcOrd="0" destOrd="0" presId="urn:microsoft.com/office/officeart/2005/8/layout/hList1"/>
    <dgm:cxn modelId="{77EADC70-5903-4131-BF2C-AC6381F8A411}" srcId="{94F37DBA-7748-4544-94FE-BBE6B0C8FFF2}" destId="{9B6D38B7-738D-4570-8DEE-B7CD302919A2}" srcOrd="0" destOrd="0" parTransId="{0DDA59E6-2B54-4798-927B-9BD818BE14C4}" sibTransId="{41BE1294-1E0C-4B1C-9FB7-699271751E5C}"/>
    <dgm:cxn modelId="{E48C7E73-4732-40B6-82C5-7DFAC5D70CD7}" srcId="{3FB0EFB4-BEAC-41B6-B929-87AAF7A891AD}" destId="{7BF98AC6-D2DF-4B3A-957E-7E78E4A51412}" srcOrd="2" destOrd="0" parTransId="{6F080536-6A44-4062-A954-BAA14264B28D}" sibTransId="{F325BF48-46EC-4779-A401-C938E98B3121}"/>
    <dgm:cxn modelId="{F9FDBF57-0393-45DA-A8D0-44CC25609943}" type="presOf" srcId="{F8899E3E-B533-4F14-91C2-05E5EB645B2D}" destId="{9B7862CC-C5C1-49A5-880F-86B968B7B1E4}" srcOrd="0" destOrd="8" presId="urn:microsoft.com/office/officeart/2005/8/layout/hList1"/>
    <dgm:cxn modelId="{6D2A3694-2F0F-4FBE-9B3C-6BA479FBC07A}" type="presOf" srcId="{67D8945A-3CB5-41B9-9A03-8A0369BEB15B}" destId="{84394A42-1FEE-4274-B4AA-E09B31826706}" srcOrd="0" destOrd="0" presId="urn:microsoft.com/office/officeart/2005/8/layout/hList1"/>
    <dgm:cxn modelId="{7C3FF299-1146-4FD1-99AD-39503B2B3421}" srcId="{3FB0EFB4-BEAC-41B6-B929-87AAF7A891AD}" destId="{F7338050-27F5-4B41-ABE7-45C2B1F56F6E}" srcOrd="0" destOrd="0" parTransId="{6D0E6E1C-1876-45B3-9ED2-53370A050480}" sibTransId="{9062D65B-7D8E-4F8F-89FE-E76786F4A9E2}"/>
    <dgm:cxn modelId="{C92081A1-1AD7-49A2-AC05-E5FB19B33D31}" srcId="{94F37DBA-7748-4544-94FE-BBE6B0C8FFF2}" destId="{F8899E3E-B533-4F14-91C2-05E5EB645B2D}" srcOrd="2" destOrd="0" parTransId="{96B739D0-A927-4C57-A266-BC48B60248EA}" sibTransId="{5E368A47-4070-4428-B7E9-56AB76299BE2}"/>
    <dgm:cxn modelId="{2BC703A2-283B-4F87-89D2-286114A41AD3}" srcId="{3FB0EFB4-BEAC-41B6-B929-87AAF7A891AD}" destId="{AB879065-7F45-47C3-904B-D4C06B684B6C}" srcOrd="3" destOrd="0" parTransId="{7DEA2D8A-8FD6-451E-B034-4A788ADC88FA}" sibTransId="{F2E8CF0F-67D7-449D-8E9B-C5F4EDDD7D40}"/>
    <dgm:cxn modelId="{641E05AC-5956-4C53-AF24-2454D72F35F9}" srcId="{6ED96613-F3D2-4195-AA07-AC51DB04ED6F}" destId="{C5F02D19-798D-4813-B547-BF7D9BD7440F}" srcOrd="2" destOrd="0" parTransId="{7E473AB1-419C-432B-AACC-1A887C6AA30C}" sibTransId="{211FB82A-DFBA-4F1A-A1AC-CAE0509F2A71}"/>
    <dgm:cxn modelId="{64C5CBC1-C4D7-45E9-847C-8F036CC8988B}" type="presOf" srcId="{94F37DBA-7748-4544-94FE-BBE6B0C8FFF2}" destId="{03810FA7-17BE-40F4-9023-7FB91203E1D4}" srcOrd="0" destOrd="0" presId="urn:microsoft.com/office/officeart/2005/8/layout/hList1"/>
    <dgm:cxn modelId="{16B2BBC3-C5AA-4715-A8AA-A76DCC4D4F25}" type="presOf" srcId="{EDCB528D-0D54-4849-9D9F-B82476D17BBC}" destId="{84394A42-1FEE-4274-B4AA-E09B31826706}" srcOrd="0" destOrd="1" presId="urn:microsoft.com/office/officeart/2005/8/layout/hList1"/>
    <dgm:cxn modelId="{AA4A61DE-237F-44B5-9EF2-CDC92AEB0B02}" type="presOf" srcId="{F8BDBC0E-DF20-41C7-9CEC-050EEDE45BFA}" destId="{9B7862CC-C5C1-49A5-880F-86B968B7B1E4}" srcOrd="0" destOrd="7" presId="urn:microsoft.com/office/officeart/2005/8/layout/hList1"/>
    <dgm:cxn modelId="{8D30A5E2-499E-4E7F-902C-C2010AEEAC27}" type="presOf" srcId="{51844F13-A0FF-4ED5-87E8-7AEDE4B88E25}" destId="{9B7862CC-C5C1-49A5-880F-86B968B7B1E4}" srcOrd="0" destOrd="3" presId="urn:microsoft.com/office/officeart/2005/8/layout/hList1"/>
    <dgm:cxn modelId="{31D7AEE8-7CD5-4E66-9D4F-E754D3807671}" srcId="{885B1FA7-85F0-4900-9A45-CA4899D446E6}" destId="{94F37DBA-7748-4544-94FE-BBE6B0C8FFF2}" srcOrd="1" destOrd="0" parTransId="{926E1D38-CA40-4D56-A5C0-36BE385266AF}" sibTransId="{268F6CD7-3909-4DD6-B2CC-DD15F2EF2F49}"/>
    <dgm:cxn modelId="{08DEF8EE-36D8-488A-9198-305D6AC4152D}" srcId="{F8899E3E-B533-4F14-91C2-05E5EB645B2D}" destId="{DD29E0AC-852C-4220-A4E9-F2AC5EA1881F}" srcOrd="0" destOrd="0" parTransId="{39991A60-0231-47AD-A1F1-9A28E0C37F8D}" sibTransId="{D09FB9EF-2ADF-4D77-9843-AA0A8F8D0271}"/>
    <dgm:cxn modelId="{0B9DC3F1-3AD8-4869-951A-A8700D4BC6CA}" type="presOf" srcId="{C5F02D19-798D-4813-B547-BF7D9BD7440F}" destId="{84394A42-1FEE-4274-B4AA-E09B31826706}" srcOrd="0" destOrd="2" presId="urn:microsoft.com/office/officeart/2005/8/layout/hList1"/>
    <dgm:cxn modelId="{8B93AFF1-5E68-41C5-970D-77433ADEB3D6}" type="presParOf" srcId="{3D7B8892-D9CD-4813-91D8-FC77E8B588D8}" destId="{ABCAD1D8-5844-4089-97AA-15CA00BC14A6}" srcOrd="0" destOrd="0" presId="urn:microsoft.com/office/officeart/2005/8/layout/hList1"/>
    <dgm:cxn modelId="{EA6C42E2-98CD-4D49-A142-7AE8936F0690}" type="presParOf" srcId="{ABCAD1D8-5844-4089-97AA-15CA00BC14A6}" destId="{DCCFBC45-BFD8-4527-BD40-C8BA64B68F3C}" srcOrd="0" destOrd="0" presId="urn:microsoft.com/office/officeart/2005/8/layout/hList1"/>
    <dgm:cxn modelId="{72A698BF-4BA1-434E-8A1E-1E6F43C6A045}" type="presParOf" srcId="{ABCAD1D8-5844-4089-97AA-15CA00BC14A6}" destId="{84394A42-1FEE-4274-B4AA-E09B31826706}" srcOrd="1" destOrd="0" presId="urn:microsoft.com/office/officeart/2005/8/layout/hList1"/>
    <dgm:cxn modelId="{DFD7AC1D-2164-46DA-BD06-1645C4B2F396}" type="presParOf" srcId="{3D7B8892-D9CD-4813-91D8-FC77E8B588D8}" destId="{90FE9FF5-7858-4177-9897-A9573D75625F}" srcOrd="1" destOrd="0" presId="urn:microsoft.com/office/officeart/2005/8/layout/hList1"/>
    <dgm:cxn modelId="{BF706129-B23B-4581-9A76-2E160A1A79F5}" type="presParOf" srcId="{3D7B8892-D9CD-4813-91D8-FC77E8B588D8}" destId="{495509E3-94B5-453E-9092-EDE940A99D3D}" srcOrd="2" destOrd="0" presId="urn:microsoft.com/office/officeart/2005/8/layout/hList1"/>
    <dgm:cxn modelId="{D58F4CBA-61C6-4887-BEB1-82B34D67F0F5}" type="presParOf" srcId="{495509E3-94B5-453E-9092-EDE940A99D3D}" destId="{03810FA7-17BE-40F4-9023-7FB91203E1D4}" srcOrd="0" destOrd="0" presId="urn:microsoft.com/office/officeart/2005/8/layout/hList1"/>
    <dgm:cxn modelId="{D6586078-3A0D-41B4-9342-F0780BB9E003}" type="presParOf" srcId="{495509E3-94B5-453E-9092-EDE940A99D3D}" destId="{9B7862CC-C5C1-49A5-880F-86B968B7B1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B1FA7-85F0-4900-9A45-CA4899D446E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ED96613-F3D2-4195-AA07-AC51DB04ED6F}">
      <dgm:prSet phldrT="[Text]" phldr="0"/>
      <dgm:spPr/>
      <dgm:t>
        <a:bodyPr/>
        <a:lstStyle/>
        <a:p>
          <a:r>
            <a:rPr lang="en-US" dirty="0"/>
            <a:t>2023</a:t>
          </a:r>
        </a:p>
      </dgm:t>
    </dgm:pt>
    <dgm:pt modelId="{2E7977ED-E5A4-43B9-AFBD-1955F5B23172}" type="parTrans" cxnId="{F8AF0D25-F52C-43F4-8F02-A0B6EFBCEEAE}">
      <dgm:prSet/>
      <dgm:spPr/>
      <dgm:t>
        <a:bodyPr/>
        <a:lstStyle/>
        <a:p>
          <a:endParaRPr lang="en-US"/>
        </a:p>
      </dgm:t>
    </dgm:pt>
    <dgm:pt modelId="{1792913D-FBFB-46DB-9B01-2C07C986E73E}" type="sibTrans" cxnId="{F8AF0D25-F52C-43F4-8F02-A0B6EFBCEEAE}">
      <dgm:prSet/>
      <dgm:spPr/>
      <dgm:t>
        <a:bodyPr/>
        <a:lstStyle/>
        <a:p>
          <a:endParaRPr lang="en-US"/>
        </a:p>
      </dgm:t>
    </dgm:pt>
    <dgm:pt modelId="{67D8945A-3CB5-41B9-9A03-8A0369BEB15B}">
      <dgm:prSet phldrT="[Text]"/>
      <dgm:spPr/>
      <dgm:t>
        <a:bodyPr/>
        <a:lstStyle/>
        <a:p>
          <a:r>
            <a:rPr lang="en-US" dirty="0"/>
            <a:t>Case-related</a:t>
          </a:r>
        </a:p>
      </dgm:t>
    </dgm:pt>
    <dgm:pt modelId="{00A1F7D2-4C74-44CE-9135-190AE1299B63}" type="parTrans" cxnId="{EC748342-FD13-44E8-9D5D-F982A63DC54D}">
      <dgm:prSet/>
      <dgm:spPr/>
      <dgm:t>
        <a:bodyPr/>
        <a:lstStyle/>
        <a:p>
          <a:endParaRPr lang="en-US"/>
        </a:p>
      </dgm:t>
    </dgm:pt>
    <dgm:pt modelId="{EBD0B0B7-FE65-46F2-91AB-F95455E5A3BF}" type="sibTrans" cxnId="{EC748342-FD13-44E8-9D5D-F982A63DC54D}">
      <dgm:prSet/>
      <dgm:spPr/>
      <dgm:t>
        <a:bodyPr/>
        <a:lstStyle/>
        <a:p>
          <a:endParaRPr lang="en-US"/>
        </a:p>
      </dgm:t>
    </dgm:pt>
    <dgm:pt modelId="{94F37DBA-7748-4544-94FE-BBE6B0C8FFF2}">
      <dgm:prSet phldrT="[Text]" phldr="0"/>
      <dgm:spPr/>
      <dgm:t>
        <a:bodyPr/>
        <a:lstStyle/>
        <a:p>
          <a:r>
            <a:rPr lang="en-US" dirty="0"/>
            <a:t>2025</a:t>
          </a:r>
        </a:p>
      </dgm:t>
    </dgm:pt>
    <dgm:pt modelId="{926E1D38-CA40-4D56-A5C0-36BE385266AF}" type="parTrans" cxnId="{31D7AEE8-7CD5-4E66-9D4F-E754D3807671}">
      <dgm:prSet/>
      <dgm:spPr/>
      <dgm:t>
        <a:bodyPr/>
        <a:lstStyle/>
        <a:p>
          <a:endParaRPr lang="en-US"/>
        </a:p>
      </dgm:t>
    </dgm:pt>
    <dgm:pt modelId="{268F6CD7-3909-4DD6-B2CC-DD15F2EF2F49}" type="sibTrans" cxnId="{31D7AEE8-7CD5-4E66-9D4F-E754D3807671}">
      <dgm:prSet/>
      <dgm:spPr/>
      <dgm:t>
        <a:bodyPr/>
        <a:lstStyle/>
        <a:p>
          <a:endParaRPr lang="en-US"/>
        </a:p>
      </dgm:t>
    </dgm:pt>
    <dgm:pt modelId="{9B6D38B7-738D-4570-8DEE-B7CD302919A2}">
      <dgm:prSet phldrT="[Text]" phldr="0"/>
      <dgm:spPr/>
      <dgm:t>
        <a:bodyPr/>
        <a:lstStyle/>
        <a:p>
          <a:r>
            <a:rPr lang="en-US" dirty="0"/>
            <a:t>Text- and genre- related</a:t>
          </a:r>
        </a:p>
      </dgm:t>
    </dgm:pt>
    <dgm:pt modelId="{0DDA59E6-2B54-4798-927B-9BD818BE14C4}" type="parTrans" cxnId="{77EADC70-5903-4131-BF2C-AC6381F8A411}">
      <dgm:prSet/>
      <dgm:spPr/>
      <dgm:t>
        <a:bodyPr/>
        <a:lstStyle/>
        <a:p>
          <a:endParaRPr lang="en-US"/>
        </a:p>
      </dgm:t>
    </dgm:pt>
    <dgm:pt modelId="{41BE1294-1E0C-4B1C-9FB7-699271751E5C}" type="sibTrans" cxnId="{77EADC70-5903-4131-BF2C-AC6381F8A411}">
      <dgm:prSet/>
      <dgm:spPr/>
      <dgm:t>
        <a:bodyPr/>
        <a:lstStyle/>
        <a:p>
          <a:endParaRPr lang="en-US"/>
        </a:p>
      </dgm:t>
    </dgm:pt>
    <dgm:pt modelId="{8CAEAD52-79BF-41F2-8C02-376C5E102274}">
      <dgm:prSet phldrT="[Text]"/>
      <dgm:spPr/>
      <dgm:t>
        <a:bodyPr/>
        <a:lstStyle/>
        <a:p>
          <a:r>
            <a:rPr lang="en-US" dirty="0"/>
            <a:t>Mix of popular &amp; scholarly</a:t>
          </a:r>
        </a:p>
      </dgm:t>
    </dgm:pt>
    <dgm:pt modelId="{4F9C8BE9-8F98-4613-9E16-2E40D42840B5}" type="parTrans" cxnId="{1C62A340-00A7-4CFE-803A-9BDB263C42A6}">
      <dgm:prSet/>
      <dgm:spPr/>
      <dgm:t>
        <a:bodyPr/>
        <a:lstStyle/>
        <a:p>
          <a:endParaRPr lang="en-US"/>
        </a:p>
      </dgm:t>
    </dgm:pt>
    <dgm:pt modelId="{C00552D2-2761-4D74-93F6-E4F112587710}" type="sibTrans" cxnId="{1C62A340-00A7-4CFE-803A-9BDB263C42A6}">
      <dgm:prSet/>
      <dgm:spPr/>
      <dgm:t>
        <a:bodyPr/>
        <a:lstStyle/>
        <a:p>
          <a:endParaRPr lang="en-US"/>
        </a:p>
      </dgm:t>
    </dgm:pt>
    <dgm:pt modelId="{B89EB7CF-BE84-452D-82DC-A994F1FCF28F}">
      <dgm:prSet phldrT="[Text]"/>
      <dgm:spPr/>
      <dgm:t>
        <a:bodyPr/>
        <a:lstStyle/>
        <a:p>
          <a:endParaRPr lang="en-US" dirty="0"/>
        </a:p>
      </dgm:t>
    </dgm:pt>
    <dgm:pt modelId="{52DE6DB4-09BE-4FE8-AC6D-2FE1B9086469}" type="parTrans" cxnId="{BE3D9B60-F3D9-47CA-9F4F-FF738EAB8E35}">
      <dgm:prSet/>
      <dgm:spPr/>
      <dgm:t>
        <a:bodyPr/>
        <a:lstStyle/>
        <a:p>
          <a:endParaRPr lang="en-US"/>
        </a:p>
      </dgm:t>
    </dgm:pt>
    <dgm:pt modelId="{CB8E3301-D3B8-4062-AFE4-E1967A72E0ED}" type="sibTrans" cxnId="{BE3D9B60-F3D9-47CA-9F4F-FF738EAB8E35}">
      <dgm:prSet/>
      <dgm:spPr/>
      <dgm:t>
        <a:bodyPr/>
        <a:lstStyle/>
        <a:p>
          <a:endParaRPr lang="en-US"/>
        </a:p>
      </dgm:t>
    </dgm:pt>
    <dgm:pt modelId="{35A2BAE3-7B85-4898-A8E0-2C0EB7965439}">
      <dgm:prSet phldrT="[Text]"/>
      <dgm:spPr/>
      <dgm:t>
        <a:bodyPr/>
        <a:lstStyle/>
        <a:p>
          <a:r>
            <a:rPr lang="en-US" dirty="0"/>
            <a:t>1 article per primary text</a:t>
          </a:r>
        </a:p>
      </dgm:t>
    </dgm:pt>
    <dgm:pt modelId="{BBCA5BE9-19E6-4287-BE35-0F828B345EBF}" type="parTrans" cxnId="{A3EBC8C7-B85B-4F37-9C7F-947FD2257861}">
      <dgm:prSet/>
      <dgm:spPr/>
      <dgm:t>
        <a:bodyPr/>
        <a:lstStyle/>
        <a:p>
          <a:endParaRPr lang="en-US"/>
        </a:p>
      </dgm:t>
    </dgm:pt>
    <dgm:pt modelId="{7437868F-9995-4C61-AA74-0CCB9917CBA8}" type="sibTrans" cxnId="{A3EBC8C7-B85B-4F37-9C7F-947FD2257861}">
      <dgm:prSet/>
      <dgm:spPr/>
      <dgm:t>
        <a:bodyPr/>
        <a:lstStyle/>
        <a:p>
          <a:endParaRPr lang="en-US"/>
        </a:p>
      </dgm:t>
    </dgm:pt>
    <dgm:pt modelId="{C4AE9301-60FB-4A2C-8707-D6B2F8E9101F}">
      <dgm:prSet phldrT="[Text]"/>
      <dgm:spPr/>
      <dgm:t>
        <a:bodyPr/>
        <a:lstStyle/>
        <a:p>
          <a:r>
            <a:rPr lang="en-US" dirty="0"/>
            <a:t>Disconnected from final essay</a:t>
          </a:r>
        </a:p>
      </dgm:t>
    </dgm:pt>
    <dgm:pt modelId="{7598CE6D-FEEA-4BEE-8196-2CBA992448DD}" type="parTrans" cxnId="{D93D1312-9411-4A64-B843-CCDD7D8C51C5}">
      <dgm:prSet/>
      <dgm:spPr/>
      <dgm:t>
        <a:bodyPr/>
        <a:lstStyle/>
        <a:p>
          <a:endParaRPr lang="en-US"/>
        </a:p>
      </dgm:t>
    </dgm:pt>
    <dgm:pt modelId="{7D7FF9B0-44E3-4017-B0D5-5AD7CBCFECE4}" type="sibTrans" cxnId="{D93D1312-9411-4A64-B843-CCDD7D8C51C5}">
      <dgm:prSet/>
      <dgm:spPr/>
      <dgm:t>
        <a:bodyPr/>
        <a:lstStyle/>
        <a:p>
          <a:endParaRPr lang="en-US"/>
        </a:p>
      </dgm:t>
    </dgm:pt>
    <dgm:pt modelId="{B8279528-6696-442F-A81F-D48C27B8EB9F}">
      <dgm:prSet phldrT="[Text]" phldr="0"/>
      <dgm:spPr/>
      <dgm:t>
        <a:bodyPr/>
        <a:lstStyle/>
        <a:p>
          <a:r>
            <a:rPr lang="en-US" dirty="0"/>
            <a:t>Mostly scholarly</a:t>
          </a:r>
        </a:p>
      </dgm:t>
    </dgm:pt>
    <dgm:pt modelId="{0744F89D-5731-4CC6-BA41-38A9D14F0ED8}" type="parTrans" cxnId="{F28A99D7-2DDE-426A-ABAA-A01CE2710838}">
      <dgm:prSet/>
      <dgm:spPr/>
      <dgm:t>
        <a:bodyPr/>
        <a:lstStyle/>
        <a:p>
          <a:endParaRPr lang="en-US"/>
        </a:p>
      </dgm:t>
    </dgm:pt>
    <dgm:pt modelId="{EC28457A-698F-4118-8719-79DEE1EB8A78}" type="sibTrans" cxnId="{F28A99D7-2DDE-426A-ABAA-A01CE2710838}">
      <dgm:prSet/>
      <dgm:spPr/>
      <dgm:t>
        <a:bodyPr/>
        <a:lstStyle/>
        <a:p>
          <a:endParaRPr lang="en-US"/>
        </a:p>
      </dgm:t>
    </dgm:pt>
    <dgm:pt modelId="{AF05D038-007C-47DE-A09D-FCC9CFD68EC1}">
      <dgm:prSet phldrT="[Text]" phldr="0"/>
      <dgm:spPr/>
      <dgm:t>
        <a:bodyPr/>
        <a:lstStyle/>
        <a:p>
          <a:endParaRPr lang="en-US" dirty="0"/>
        </a:p>
      </dgm:t>
    </dgm:pt>
    <dgm:pt modelId="{C768FEAB-7F1C-463A-BE5C-B37A1C5BF4AE}" type="parTrans" cxnId="{A9AE7D26-928F-425D-AE1B-8EF36A2D168B}">
      <dgm:prSet/>
      <dgm:spPr/>
      <dgm:t>
        <a:bodyPr/>
        <a:lstStyle/>
        <a:p>
          <a:endParaRPr lang="en-US"/>
        </a:p>
      </dgm:t>
    </dgm:pt>
    <dgm:pt modelId="{E1140481-14AE-43DC-BF46-E37A73E9997D}" type="sibTrans" cxnId="{A9AE7D26-928F-425D-AE1B-8EF36A2D168B}">
      <dgm:prSet/>
      <dgm:spPr/>
      <dgm:t>
        <a:bodyPr/>
        <a:lstStyle/>
        <a:p>
          <a:endParaRPr lang="en-US"/>
        </a:p>
      </dgm:t>
    </dgm:pt>
    <dgm:pt modelId="{05FAF279-5C5C-4EB6-80B5-674A1799C077}">
      <dgm:prSet phldrT="[Text]" phldr="0"/>
      <dgm:spPr/>
      <dgm:t>
        <a:bodyPr/>
        <a:lstStyle/>
        <a:p>
          <a:endParaRPr lang="en-US" dirty="0"/>
        </a:p>
      </dgm:t>
    </dgm:pt>
    <dgm:pt modelId="{FD736778-5520-4EC7-BBF2-856E9EEF0066}" type="parTrans" cxnId="{0207A12D-BBF3-40A0-AA1D-5F4F678F323D}">
      <dgm:prSet/>
      <dgm:spPr/>
      <dgm:t>
        <a:bodyPr/>
        <a:lstStyle/>
        <a:p>
          <a:endParaRPr lang="en-US"/>
        </a:p>
      </dgm:t>
    </dgm:pt>
    <dgm:pt modelId="{738C171F-A9C2-462E-830C-D532C5C25043}" type="sibTrans" cxnId="{0207A12D-BBF3-40A0-AA1D-5F4F678F323D}">
      <dgm:prSet/>
      <dgm:spPr/>
      <dgm:t>
        <a:bodyPr/>
        <a:lstStyle/>
        <a:p>
          <a:endParaRPr lang="en-US"/>
        </a:p>
      </dgm:t>
    </dgm:pt>
    <dgm:pt modelId="{88A1E117-408E-4219-AD8A-B4958E7E65EC}">
      <dgm:prSet phldrT="[Text]" phldr="0"/>
      <dgm:spPr/>
      <dgm:t>
        <a:bodyPr/>
        <a:lstStyle/>
        <a:p>
          <a:r>
            <a:rPr lang="en-US" dirty="0"/>
            <a:t>3 foundational articles + 1 article per primary text</a:t>
          </a:r>
        </a:p>
      </dgm:t>
    </dgm:pt>
    <dgm:pt modelId="{0F217162-C585-42E9-8654-C2BF13CBD5C3}" type="parTrans" cxnId="{833DABB2-CEFB-427C-808C-EA654693193C}">
      <dgm:prSet/>
      <dgm:spPr/>
      <dgm:t>
        <a:bodyPr/>
        <a:lstStyle/>
        <a:p>
          <a:endParaRPr lang="en-US"/>
        </a:p>
      </dgm:t>
    </dgm:pt>
    <dgm:pt modelId="{0EDEA617-70F3-4B9A-8BF8-B428FD5B0285}" type="sibTrans" cxnId="{833DABB2-CEFB-427C-808C-EA654693193C}">
      <dgm:prSet/>
      <dgm:spPr/>
      <dgm:t>
        <a:bodyPr/>
        <a:lstStyle/>
        <a:p>
          <a:endParaRPr lang="en-US"/>
        </a:p>
      </dgm:t>
    </dgm:pt>
    <dgm:pt modelId="{7CE8C191-0681-44FC-A8EF-46EAD7DD972F}">
      <dgm:prSet phldrT="[Text]" phldr="0"/>
      <dgm:spPr/>
      <dgm:t>
        <a:bodyPr/>
        <a:lstStyle/>
        <a:p>
          <a:r>
            <a:rPr lang="en-US" dirty="0"/>
            <a:t>Required source for final paper</a:t>
          </a:r>
        </a:p>
      </dgm:t>
    </dgm:pt>
    <dgm:pt modelId="{C23191AB-379E-4A5D-9FD6-661C833C3EE9}" type="parTrans" cxnId="{25E732DE-7B7A-44D7-8B75-421F5F1F8F3C}">
      <dgm:prSet/>
      <dgm:spPr/>
      <dgm:t>
        <a:bodyPr/>
        <a:lstStyle/>
        <a:p>
          <a:endParaRPr lang="en-US"/>
        </a:p>
      </dgm:t>
    </dgm:pt>
    <dgm:pt modelId="{BA5F1E97-AED5-45BE-8844-A92E0D39836D}" type="sibTrans" cxnId="{25E732DE-7B7A-44D7-8B75-421F5F1F8F3C}">
      <dgm:prSet/>
      <dgm:spPr/>
      <dgm:t>
        <a:bodyPr/>
        <a:lstStyle/>
        <a:p>
          <a:endParaRPr lang="en-US"/>
        </a:p>
      </dgm:t>
    </dgm:pt>
    <dgm:pt modelId="{3D7B8892-D9CD-4813-91D8-FC77E8B588D8}" type="pres">
      <dgm:prSet presAssocID="{885B1FA7-85F0-4900-9A45-CA4899D446E6}" presName="Name0" presStyleCnt="0">
        <dgm:presLayoutVars>
          <dgm:dir/>
          <dgm:animLvl val="lvl"/>
          <dgm:resizeHandles val="exact"/>
        </dgm:presLayoutVars>
      </dgm:prSet>
      <dgm:spPr/>
    </dgm:pt>
    <dgm:pt modelId="{ABCAD1D8-5844-4089-97AA-15CA00BC14A6}" type="pres">
      <dgm:prSet presAssocID="{6ED96613-F3D2-4195-AA07-AC51DB04ED6F}" presName="composite" presStyleCnt="0"/>
      <dgm:spPr/>
    </dgm:pt>
    <dgm:pt modelId="{DCCFBC45-BFD8-4527-BD40-C8BA64B68F3C}" type="pres">
      <dgm:prSet presAssocID="{6ED96613-F3D2-4195-AA07-AC51DB04ED6F}" presName="parTx" presStyleLbl="alignNode1" presStyleIdx="0" presStyleCnt="2">
        <dgm:presLayoutVars>
          <dgm:chMax val="0"/>
          <dgm:chPref val="0"/>
          <dgm:bulletEnabled val="1"/>
        </dgm:presLayoutVars>
      </dgm:prSet>
      <dgm:spPr/>
    </dgm:pt>
    <dgm:pt modelId="{84394A42-1FEE-4274-B4AA-E09B31826706}" type="pres">
      <dgm:prSet presAssocID="{6ED96613-F3D2-4195-AA07-AC51DB04ED6F}" presName="desTx" presStyleLbl="alignAccFollowNode1" presStyleIdx="0" presStyleCnt="2">
        <dgm:presLayoutVars>
          <dgm:bulletEnabled val="1"/>
        </dgm:presLayoutVars>
      </dgm:prSet>
      <dgm:spPr/>
    </dgm:pt>
    <dgm:pt modelId="{90FE9FF5-7858-4177-9897-A9573D75625F}" type="pres">
      <dgm:prSet presAssocID="{1792913D-FBFB-46DB-9B01-2C07C986E73E}" presName="space" presStyleCnt="0"/>
      <dgm:spPr/>
    </dgm:pt>
    <dgm:pt modelId="{495509E3-94B5-453E-9092-EDE940A99D3D}" type="pres">
      <dgm:prSet presAssocID="{94F37DBA-7748-4544-94FE-BBE6B0C8FFF2}" presName="composite" presStyleCnt="0"/>
      <dgm:spPr/>
    </dgm:pt>
    <dgm:pt modelId="{03810FA7-17BE-40F4-9023-7FB91203E1D4}" type="pres">
      <dgm:prSet presAssocID="{94F37DBA-7748-4544-94FE-BBE6B0C8FFF2}" presName="parTx" presStyleLbl="alignNode1" presStyleIdx="1" presStyleCnt="2">
        <dgm:presLayoutVars>
          <dgm:chMax val="0"/>
          <dgm:chPref val="0"/>
          <dgm:bulletEnabled val="1"/>
        </dgm:presLayoutVars>
      </dgm:prSet>
      <dgm:spPr/>
    </dgm:pt>
    <dgm:pt modelId="{9B7862CC-C5C1-49A5-880F-86B968B7B1E4}" type="pres">
      <dgm:prSet presAssocID="{94F37DBA-7748-4544-94FE-BBE6B0C8FFF2}" presName="desTx" presStyleLbl="alignAccFollowNode1" presStyleIdx="1" presStyleCnt="2">
        <dgm:presLayoutVars>
          <dgm:bulletEnabled val="1"/>
        </dgm:presLayoutVars>
      </dgm:prSet>
      <dgm:spPr/>
    </dgm:pt>
  </dgm:ptLst>
  <dgm:cxnLst>
    <dgm:cxn modelId="{D93D1312-9411-4A64-B843-CCDD7D8C51C5}" srcId="{6ED96613-F3D2-4195-AA07-AC51DB04ED6F}" destId="{C4AE9301-60FB-4A2C-8707-D6B2F8E9101F}" srcOrd="3" destOrd="0" parTransId="{7598CE6D-FEEA-4BEE-8196-2CBA992448DD}" sibTransId="{7D7FF9B0-44E3-4017-B0D5-5AD7CBCFECE4}"/>
    <dgm:cxn modelId="{DC595718-E9A7-4A23-9CED-87DE551255D8}" type="presOf" srcId="{35A2BAE3-7B85-4898-A8E0-2C0EB7965439}" destId="{84394A42-1FEE-4274-B4AA-E09B31826706}" srcOrd="0" destOrd="2" presId="urn:microsoft.com/office/officeart/2005/8/layout/hList1"/>
    <dgm:cxn modelId="{F8AF0D25-F52C-43F4-8F02-A0B6EFBCEEAE}" srcId="{885B1FA7-85F0-4900-9A45-CA4899D446E6}" destId="{6ED96613-F3D2-4195-AA07-AC51DB04ED6F}" srcOrd="0" destOrd="0" parTransId="{2E7977ED-E5A4-43B9-AFBD-1955F5B23172}" sibTransId="{1792913D-FBFB-46DB-9B01-2C07C986E73E}"/>
    <dgm:cxn modelId="{A9AE7D26-928F-425D-AE1B-8EF36A2D168B}" srcId="{94F37DBA-7748-4544-94FE-BBE6B0C8FFF2}" destId="{AF05D038-007C-47DE-A09D-FCC9CFD68EC1}" srcOrd="5" destOrd="0" parTransId="{C768FEAB-7F1C-463A-BE5C-B37A1C5BF4AE}" sibTransId="{E1140481-14AE-43DC-BF46-E37A73E9997D}"/>
    <dgm:cxn modelId="{0207A12D-BBF3-40A0-AA1D-5F4F678F323D}" srcId="{94F37DBA-7748-4544-94FE-BBE6B0C8FFF2}" destId="{05FAF279-5C5C-4EB6-80B5-674A1799C077}" srcOrd="4" destOrd="0" parTransId="{FD736778-5520-4EC7-BBF2-856E9EEF0066}" sibTransId="{738C171F-A9C2-462E-830C-D532C5C25043}"/>
    <dgm:cxn modelId="{1C62A340-00A7-4CFE-803A-9BDB263C42A6}" srcId="{6ED96613-F3D2-4195-AA07-AC51DB04ED6F}" destId="{8CAEAD52-79BF-41F2-8C02-376C5E102274}" srcOrd="1" destOrd="0" parTransId="{4F9C8BE9-8F98-4613-9E16-2E40D42840B5}" sibTransId="{C00552D2-2761-4D74-93F6-E4F112587710}"/>
    <dgm:cxn modelId="{BE3D9B60-F3D9-47CA-9F4F-FF738EAB8E35}" srcId="{6ED96613-F3D2-4195-AA07-AC51DB04ED6F}" destId="{B89EB7CF-BE84-452D-82DC-A994F1FCF28F}" srcOrd="4" destOrd="0" parTransId="{52DE6DB4-09BE-4FE8-AC6D-2FE1B9086469}" sibTransId="{CB8E3301-D3B8-4062-AFE4-E1967A72E0ED}"/>
    <dgm:cxn modelId="{EC748342-FD13-44E8-9D5D-F982A63DC54D}" srcId="{6ED96613-F3D2-4195-AA07-AC51DB04ED6F}" destId="{67D8945A-3CB5-41B9-9A03-8A0369BEB15B}" srcOrd="0" destOrd="0" parTransId="{00A1F7D2-4C74-44CE-9135-190AE1299B63}" sibTransId="{EBD0B0B7-FE65-46F2-91AB-F95455E5A3BF}"/>
    <dgm:cxn modelId="{37ACEC67-9A27-4202-823A-41CA74A19D68}" type="presOf" srcId="{B8279528-6696-442F-A81F-D48C27B8EB9F}" destId="{9B7862CC-C5C1-49A5-880F-86B968B7B1E4}" srcOrd="0" destOrd="1" presId="urn:microsoft.com/office/officeart/2005/8/layout/hList1"/>
    <dgm:cxn modelId="{8BEA4668-636C-4774-836A-4C27FD18F1B4}" type="presOf" srcId="{9B6D38B7-738D-4570-8DEE-B7CD302919A2}" destId="{9B7862CC-C5C1-49A5-880F-86B968B7B1E4}" srcOrd="0" destOrd="0" presId="urn:microsoft.com/office/officeart/2005/8/layout/hList1"/>
    <dgm:cxn modelId="{4C7F856E-3E29-4E5E-B49E-3C4A9ED13806}" type="presOf" srcId="{885B1FA7-85F0-4900-9A45-CA4899D446E6}" destId="{3D7B8892-D9CD-4813-91D8-FC77E8B588D8}" srcOrd="0" destOrd="0" presId="urn:microsoft.com/office/officeart/2005/8/layout/hList1"/>
    <dgm:cxn modelId="{D797BF70-DC31-4AD9-809B-72D179AFEDD0}" type="presOf" srcId="{6ED96613-F3D2-4195-AA07-AC51DB04ED6F}" destId="{DCCFBC45-BFD8-4527-BD40-C8BA64B68F3C}" srcOrd="0" destOrd="0" presId="urn:microsoft.com/office/officeart/2005/8/layout/hList1"/>
    <dgm:cxn modelId="{77EADC70-5903-4131-BF2C-AC6381F8A411}" srcId="{94F37DBA-7748-4544-94FE-BBE6B0C8FFF2}" destId="{9B6D38B7-738D-4570-8DEE-B7CD302919A2}" srcOrd="0" destOrd="0" parTransId="{0DDA59E6-2B54-4798-927B-9BD818BE14C4}" sibTransId="{41BE1294-1E0C-4B1C-9FB7-699271751E5C}"/>
    <dgm:cxn modelId="{B8233678-A45F-42FD-98FD-7F4F50DAA63D}" type="presOf" srcId="{AF05D038-007C-47DE-A09D-FCC9CFD68EC1}" destId="{9B7862CC-C5C1-49A5-880F-86B968B7B1E4}" srcOrd="0" destOrd="5" presId="urn:microsoft.com/office/officeart/2005/8/layout/hList1"/>
    <dgm:cxn modelId="{11445779-5F67-4523-BCEC-0062BFF0E488}" type="presOf" srcId="{B89EB7CF-BE84-452D-82DC-A994F1FCF28F}" destId="{84394A42-1FEE-4274-B4AA-E09B31826706}" srcOrd="0" destOrd="4" presId="urn:microsoft.com/office/officeart/2005/8/layout/hList1"/>
    <dgm:cxn modelId="{A5FE9693-422F-44F0-A00F-2B9173905A34}" type="presOf" srcId="{05FAF279-5C5C-4EB6-80B5-674A1799C077}" destId="{9B7862CC-C5C1-49A5-880F-86B968B7B1E4}" srcOrd="0" destOrd="4" presId="urn:microsoft.com/office/officeart/2005/8/layout/hList1"/>
    <dgm:cxn modelId="{6D2A3694-2F0F-4FBE-9B3C-6BA479FBC07A}" type="presOf" srcId="{67D8945A-3CB5-41B9-9A03-8A0369BEB15B}" destId="{84394A42-1FEE-4274-B4AA-E09B31826706}" srcOrd="0" destOrd="0" presId="urn:microsoft.com/office/officeart/2005/8/layout/hList1"/>
    <dgm:cxn modelId="{B74DB49E-CA64-492C-9B3F-24C5E6813EE9}" type="presOf" srcId="{8CAEAD52-79BF-41F2-8C02-376C5E102274}" destId="{84394A42-1FEE-4274-B4AA-E09B31826706}" srcOrd="0" destOrd="1" presId="urn:microsoft.com/office/officeart/2005/8/layout/hList1"/>
    <dgm:cxn modelId="{833DABB2-CEFB-427C-808C-EA654693193C}" srcId="{94F37DBA-7748-4544-94FE-BBE6B0C8FFF2}" destId="{88A1E117-408E-4219-AD8A-B4958E7E65EC}" srcOrd="2" destOrd="0" parTransId="{0F217162-C585-42E9-8654-C2BF13CBD5C3}" sibTransId="{0EDEA617-70F3-4B9A-8BF8-B428FD5B0285}"/>
    <dgm:cxn modelId="{FEB2C2B6-D7ED-444A-BA3A-C155EFA71673}" type="presOf" srcId="{7CE8C191-0681-44FC-A8EF-46EAD7DD972F}" destId="{9B7862CC-C5C1-49A5-880F-86B968B7B1E4}" srcOrd="0" destOrd="3" presId="urn:microsoft.com/office/officeart/2005/8/layout/hList1"/>
    <dgm:cxn modelId="{64C5CBC1-C4D7-45E9-847C-8F036CC8988B}" type="presOf" srcId="{94F37DBA-7748-4544-94FE-BBE6B0C8FFF2}" destId="{03810FA7-17BE-40F4-9023-7FB91203E1D4}" srcOrd="0" destOrd="0" presId="urn:microsoft.com/office/officeart/2005/8/layout/hList1"/>
    <dgm:cxn modelId="{A3EBC8C7-B85B-4F37-9C7F-947FD2257861}" srcId="{6ED96613-F3D2-4195-AA07-AC51DB04ED6F}" destId="{35A2BAE3-7B85-4898-A8E0-2C0EB7965439}" srcOrd="2" destOrd="0" parTransId="{BBCA5BE9-19E6-4287-BE35-0F828B345EBF}" sibTransId="{7437868F-9995-4C61-AA74-0CCB9917CBA8}"/>
    <dgm:cxn modelId="{F28A99D7-2DDE-426A-ABAA-A01CE2710838}" srcId="{94F37DBA-7748-4544-94FE-BBE6B0C8FFF2}" destId="{B8279528-6696-442F-A81F-D48C27B8EB9F}" srcOrd="1" destOrd="0" parTransId="{0744F89D-5731-4CC6-BA41-38A9D14F0ED8}" sibTransId="{EC28457A-698F-4118-8719-79DEE1EB8A78}"/>
    <dgm:cxn modelId="{700DE5DB-9775-4B85-9B65-48BCCE239053}" type="presOf" srcId="{88A1E117-408E-4219-AD8A-B4958E7E65EC}" destId="{9B7862CC-C5C1-49A5-880F-86B968B7B1E4}" srcOrd="0" destOrd="2" presId="urn:microsoft.com/office/officeart/2005/8/layout/hList1"/>
    <dgm:cxn modelId="{25E732DE-7B7A-44D7-8B75-421F5F1F8F3C}" srcId="{94F37DBA-7748-4544-94FE-BBE6B0C8FFF2}" destId="{7CE8C191-0681-44FC-A8EF-46EAD7DD972F}" srcOrd="3" destOrd="0" parTransId="{C23191AB-379E-4A5D-9FD6-661C833C3EE9}" sibTransId="{BA5F1E97-AED5-45BE-8844-A92E0D39836D}"/>
    <dgm:cxn modelId="{31D7AEE8-7CD5-4E66-9D4F-E754D3807671}" srcId="{885B1FA7-85F0-4900-9A45-CA4899D446E6}" destId="{94F37DBA-7748-4544-94FE-BBE6B0C8FFF2}" srcOrd="1" destOrd="0" parTransId="{926E1D38-CA40-4D56-A5C0-36BE385266AF}" sibTransId="{268F6CD7-3909-4DD6-B2CC-DD15F2EF2F49}"/>
    <dgm:cxn modelId="{E48B3AF6-2192-4C5E-83E6-6CA5E1CD6024}" type="presOf" srcId="{C4AE9301-60FB-4A2C-8707-D6B2F8E9101F}" destId="{84394A42-1FEE-4274-B4AA-E09B31826706}" srcOrd="0" destOrd="3" presId="urn:microsoft.com/office/officeart/2005/8/layout/hList1"/>
    <dgm:cxn modelId="{8B93AFF1-5E68-41C5-970D-77433ADEB3D6}" type="presParOf" srcId="{3D7B8892-D9CD-4813-91D8-FC77E8B588D8}" destId="{ABCAD1D8-5844-4089-97AA-15CA00BC14A6}" srcOrd="0" destOrd="0" presId="urn:microsoft.com/office/officeart/2005/8/layout/hList1"/>
    <dgm:cxn modelId="{EA6C42E2-98CD-4D49-A142-7AE8936F0690}" type="presParOf" srcId="{ABCAD1D8-5844-4089-97AA-15CA00BC14A6}" destId="{DCCFBC45-BFD8-4527-BD40-C8BA64B68F3C}" srcOrd="0" destOrd="0" presId="urn:microsoft.com/office/officeart/2005/8/layout/hList1"/>
    <dgm:cxn modelId="{72A698BF-4BA1-434E-8A1E-1E6F43C6A045}" type="presParOf" srcId="{ABCAD1D8-5844-4089-97AA-15CA00BC14A6}" destId="{84394A42-1FEE-4274-B4AA-E09B31826706}" srcOrd="1" destOrd="0" presId="urn:microsoft.com/office/officeart/2005/8/layout/hList1"/>
    <dgm:cxn modelId="{DFD7AC1D-2164-46DA-BD06-1645C4B2F396}" type="presParOf" srcId="{3D7B8892-D9CD-4813-91D8-FC77E8B588D8}" destId="{90FE9FF5-7858-4177-9897-A9573D75625F}" srcOrd="1" destOrd="0" presId="urn:microsoft.com/office/officeart/2005/8/layout/hList1"/>
    <dgm:cxn modelId="{BF706129-B23B-4581-9A76-2E160A1A79F5}" type="presParOf" srcId="{3D7B8892-D9CD-4813-91D8-FC77E8B588D8}" destId="{495509E3-94B5-453E-9092-EDE940A99D3D}" srcOrd="2" destOrd="0" presId="urn:microsoft.com/office/officeart/2005/8/layout/hList1"/>
    <dgm:cxn modelId="{D58F4CBA-61C6-4887-BEB1-82B34D67F0F5}" type="presParOf" srcId="{495509E3-94B5-453E-9092-EDE940A99D3D}" destId="{03810FA7-17BE-40F4-9023-7FB91203E1D4}" srcOrd="0" destOrd="0" presId="urn:microsoft.com/office/officeart/2005/8/layout/hList1"/>
    <dgm:cxn modelId="{D6586078-3A0D-41B4-9342-F0780BB9E003}" type="presParOf" srcId="{495509E3-94B5-453E-9092-EDE940A99D3D}" destId="{9B7862CC-C5C1-49A5-880F-86B968B7B1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5B1FA7-85F0-4900-9A45-CA4899D446E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ED96613-F3D2-4195-AA07-AC51DB04ED6F}">
      <dgm:prSet phldrT="[Text]" phldr="0"/>
      <dgm:spPr/>
      <dgm:t>
        <a:bodyPr/>
        <a:lstStyle/>
        <a:p>
          <a:r>
            <a:rPr lang="en-US" dirty="0"/>
            <a:t>Positives</a:t>
          </a:r>
        </a:p>
      </dgm:t>
    </dgm:pt>
    <dgm:pt modelId="{2E7977ED-E5A4-43B9-AFBD-1955F5B23172}" type="parTrans" cxnId="{F8AF0D25-F52C-43F4-8F02-A0B6EFBCEEAE}">
      <dgm:prSet/>
      <dgm:spPr/>
      <dgm:t>
        <a:bodyPr/>
        <a:lstStyle/>
        <a:p>
          <a:endParaRPr lang="en-US"/>
        </a:p>
      </dgm:t>
    </dgm:pt>
    <dgm:pt modelId="{1792913D-FBFB-46DB-9B01-2C07C986E73E}" type="sibTrans" cxnId="{F8AF0D25-F52C-43F4-8F02-A0B6EFBCEEAE}">
      <dgm:prSet/>
      <dgm:spPr/>
      <dgm:t>
        <a:bodyPr/>
        <a:lstStyle/>
        <a:p>
          <a:endParaRPr lang="en-US"/>
        </a:p>
      </dgm:t>
    </dgm:pt>
    <dgm:pt modelId="{67D8945A-3CB5-41B9-9A03-8A0369BEB15B}">
      <dgm:prSet phldrT="[Text]"/>
      <dgm:spPr/>
      <dgm:t>
        <a:bodyPr/>
        <a:lstStyle/>
        <a:p>
          <a:r>
            <a:rPr lang="en-US" dirty="0"/>
            <a:t>Filled in 1</a:t>
          </a:r>
          <a:r>
            <a:rPr lang="en-US" baseline="30000" dirty="0"/>
            <a:t>st</a:t>
          </a:r>
          <a:r>
            <a:rPr lang="en-US" dirty="0"/>
            <a:t> hour of registration!</a:t>
          </a:r>
        </a:p>
      </dgm:t>
    </dgm:pt>
    <dgm:pt modelId="{00A1F7D2-4C74-44CE-9135-190AE1299B63}" type="parTrans" cxnId="{EC748342-FD13-44E8-9D5D-F982A63DC54D}">
      <dgm:prSet/>
      <dgm:spPr/>
      <dgm:t>
        <a:bodyPr/>
        <a:lstStyle/>
        <a:p>
          <a:endParaRPr lang="en-US"/>
        </a:p>
      </dgm:t>
    </dgm:pt>
    <dgm:pt modelId="{EBD0B0B7-FE65-46F2-91AB-F95455E5A3BF}" type="sibTrans" cxnId="{EC748342-FD13-44E8-9D5D-F982A63DC54D}">
      <dgm:prSet/>
      <dgm:spPr/>
      <dgm:t>
        <a:bodyPr/>
        <a:lstStyle/>
        <a:p>
          <a:endParaRPr lang="en-US"/>
        </a:p>
      </dgm:t>
    </dgm:pt>
    <dgm:pt modelId="{94F37DBA-7748-4544-94FE-BBE6B0C8FFF2}">
      <dgm:prSet phldrT="[Text]" phldr="0"/>
      <dgm:spPr/>
      <dgm:t>
        <a:bodyPr/>
        <a:lstStyle/>
        <a:p>
          <a:r>
            <a:rPr lang="en-US" dirty="0"/>
            <a:t>Negatives</a:t>
          </a:r>
        </a:p>
      </dgm:t>
    </dgm:pt>
    <dgm:pt modelId="{926E1D38-CA40-4D56-A5C0-36BE385266AF}" type="parTrans" cxnId="{31D7AEE8-7CD5-4E66-9D4F-E754D3807671}">
      <dgm:prSet/>
      <dgm:spPr/>
      <dgm:t>
        <a:bodyPr/>
        <a:lstStyle/>
        <a:p>
          <a:endParaRPr lang="en-US"/>
        </a:p>
      </dgm:t>
    </dgm:pt>
    <dgm:pt modelId="{268F6CD7-3909-4DD6-B2CC-DD15F2EF2F49}" type="sibTrans" cxnId="{31D7AEE8-7CD5-4E66-9D4F-E754D3807671}">
      <dgm:prSet/>
      <dgm:spPr/>
      <dgm:t>
        <a:bodyPr/>
        <a:lstStyle/>
        <a:p>
          <a:endParaRPr lang="en-US"/>
        </a:p>
      </dgm:t>
    </dgm:pt>
    <dgm:pt modelId="{9B6D38B7-738D-4570-8DEE-B7CD302919A2}">
      <dgm:prSet phldrT="[Text]" phldr="0"/>
      <dgm:spPr/>
      <dgm:t>
        <a:bodyPr/>
        <a:lstStyle/>
        <a:p>
          <a:r>
            <a:rPr lang="en-US" dirty="0"/>
            <a:t>Not enough in-class writing time</a:t>
          </a:r>
        </a:p>
      </dgm:t>
    </dgm:pt>
    <dgm:pt modelId="{0DDA59E6-2B54-4798-927B-9BD818BE14C4}" type="parTrans" cxnId="{77EADC70-5903-4131-BF2C-AC6381F8A411}">
      <dgm:prSet/>
      <dgm:spPr/>
      <dgm:t>
        <a:bodyPr/>
        <a:lstStyle/>
        <a:p>
          <a:endParaRPr lang="en-US"/>
        </a:p>
      </dgm:t>
    </dgm:pt>
    <dgm:pt modelId="{41BE1294-1E0C-4B1C-9FB7-699271751E5C}" type="sibTrans" cxnId="{77EADC70-5903-4131-BF2C-AC6381F8A411}">
      <dgm:prSet/>
      <dgm:spPr/>
      <dgm:t>
        <a:bodyPr/>
        <a:lstStyle/>
        <a:p>
          <a:endParaRPr lang="en-US"/>
        </a:p>
      </dgm:t>
    </dgm:pt>
    <dgm:pt modelId="{8DBCBC56-A864-47DA-873F-05A96BF9CEB1}">
      <dgm:prSet phldrT="[Text]"/>
      <dgm:spPr/>
      <dgm:t>
        <a:bodyPr/>
        <a:lstStyle/>
        <a:p>
          <a:r>
            <a:rPr lang="en-US" dirty="0"/>
            <a:t>High in-class participation</a:t>
          </a:r>
        </a:p>
      </dgm:t>
    </dgm:pt>
    <dgm:pt modelId="{E381855F-8314-49A3-943D-5190F542285E}" type="parTrans" cxnId="{D2DA949E-ACD8-4CFB-96B6-9E616C5C35B9}">
      <dgm:prSet/>
      <dgm:spPr/>
      <dgm:t>
        <a:bodyPr/>
        <a:lstStyle/>
        <a:p>
          <a:endParaRPr lang="en-US"/>
        </a:p>
      </dgm:t>
    </dgm:pt>
    <dgm:pt modelId="{BABAF75E-C303-402F-975E-461393E62EDD}" type="sibTrans" cxnId="{D2DA949E-ACD8-4CFB-96B6-9E616C5C35B9}">
      <dgm:prSet/>
      <dgm:spPr/>
      <dgm:t>
        <a:bodyPr/>
        <a:lstStyle/>
        <a:p>
          <a:endParaRPr lang="en-US"/>
        </a:p>
      </dgm:t>
    </dgm:pt>
    <dgm:pt modelId="{9FE90546-4CC0-4ED3-A1A4-DD89BB6EE68D}">
      <dgm:prSet phldrT="[Text]"/>
      <dgm:spPr/>
      <dgm:t>
        <a:bodyPr/>
        <a:lstStyle/>
        <a:p>
          <a:r>
            <a:rPr lang="en-US" dirty="0"/>
            <a:t>Tracked writing skill development throughout course</a:t>
          </a:r>
        </a:p>
      </dgm:t>
    </dgm:pt>
    <dgm:pt modelId="{9743BC6B-46B8-4159-81D2-82441CE8E09D}" type="parTrans" cxnId="{79D8A2ED-36BD-4522-8682-3B79B1E0C484}">
      <dgm:prSet/>
      <dgm:spPr/>
      <dgm:t>
        <a:bodyPr/>
        <a:lstStyle/>
        <a:p>
          <a:endParaRPr lang="en-US"/>
        </a:p>
      </dgm:t>
    </dgm:pt>
    <dgm:pt modelId="{25412D1E-6C23-4DC7-95A6-C168DE103FE8}" type="sibTrans" cxnId="{79D8A2ED-36BD-4522-8682-3B79B1E0C484}">
      <dgm:prSet/>
      <dgm:spPr/>
      <dgm:t>
        <a:bodyPr/>
        <a:lstStyle/>
        <a:p>
          <a:endParaRPr lang="en-US"/>
        </a:p>
      </dgm:t>
    </dgm:pt>
    <dgm:pt modelId="{394B8887-EA1A-4719-8A57-0DC8805FB5CC}">
      <dgm:prSet phldrT="[Text]"/>
      <dgm:spPr/>
      <dgm:t>
        <a:bodyPr/>
        <a:lstStyle/>
        <a:p>
          <a:r>
            <a:rPr lang="en-US" dirty="0"/>
            <a:t>Emphasized process writing</a:t>
          </a:r>
        </a:p>
      </dgm:t>
    </dgm:pt>
    <dgm:pt modelId="{D6550ED4-527A-4499-AD42-8BA9ADA14621}" type="parTrans" cxnId="{AEFB592F-BDEE-487E-A2D8-F7DBD622DB94}">
      <dgm:prSet/>
      <dgm:spPr/>
      <dgm:t>
        <a:bodyPr/>
        <a:lstStyle/>
        <a:p>
          <a:endParaRPr lang="en-US"/>
        </a:p>
      </dgm:t>
    </dgm:pt>
    <dgm:pt modelId="{F8AEFEBF-4BB1-4162-A417-9C412EFB9647}" type="sibTrans" cxnId="{AEFB592F-BDEE-487E-A2D8-F7DBD622DB94}">
      <dgm:prSet/>
      <dgm:spPr/>
      <dgm:t>
        <a:bodyPr/>
        <a:lstStyle/>
        <a:p>
          <a:endParaRPr lang="en-US"/>
        </a:p>
      </dgm:t>
    </dgm:pt>
    <dgm:pt modelId="{EDE74636-4472-467E-BFE7-800F6A531872}">
      <dgm:prSet phldrT="[Text]"/>
      <dgm:spPr/>
      <dgm:t>
        <a:bodyPr/>
        <a:lstStyle/>
        <a:p>
          <a:endParaRPr lang="en-US" dirty="0"/>
        </a:p>
      </dgm:t>
    </dgm:pt>
    <dgm:pt modelId="{129E6D58-5BF4-4510-8086-134FD47D6CED}" type="parTrans" cxnId="{D689984E-59D4-429C-9478-A8414BE0AEF7}">
      <dgm:prSet/>
      <dgm:spPr/>
      <dgm:t>
        <a:bodyPr/>
        <a:lstStyle/>
        <a:p>
          <a:endParaRPr lang="en-US"/>
        </a:p>
      </dgm:t>
    </dgm:pt>
    <dgm:pt modelId="{64A27B8C-2BA0-4E22-85F6-BD27E4C76804}" type="sibTrans" cxnId="{D689984E-59D4-429C-9478-A8414BE0AEF7}">
      <dgm:prSet/>
      <dgm:spPr/>
      <dgm:t>
        <a:bodyPr/>
        <a:lstStyle/>
        <a:p>
          <a:endParaRPr lang="en-US"/>
        </a:p>
      </dgm:t>
    </dgm:pt>
    <dgm:pt modelId="{D455319B-E6DA-4BCE-A0C8-0C68B3EC1C9A}">
      <dgm:prSet phldrT="[Text]"/>
      <dgm:spPr/>
      <dgm:t>
        <a:bodyPr/>
        <a:lstStyle/>
        <a:p>
          <a:r>
            <a:rPr lang="en-US" dirty="0"/>
            <a:t>Clear focus: creative non-fiction and the true crime genre</a:t>
          </a:r>
        </a:p>
      </dgm:t>
    </dgm:pt>
    <dgm:pt modelId="{F4C23B07-31EA-4724-9A62-1A59ED2E4387}" type="parTrans" cxnId="{9A9B678A-072C-47E6-9A7C-015141ABDF48}">
      <dgm:prSet/>
      <dgm:spPr/>
      <dgm:t>
        <a:bodyPr/>
        <a:lstStyle/>
        <a:p>
          <a:endParaRPr lang="en-US"/>
        </a:p>
      </dgm:t>
    </dgm:pt>
    <dgm:pt modelId="{33F581F0-4493-4DEF-BA3F-4837E54A9857}" type="sibTrans" cxnId="{9A9B678A-072C-47E6-9A7C-015141ABDF48}">
      <dgm:prSet/>
      <dgm:spPr/>
      <dgm:t>
        <a:bodyPr/>
        <a:lstStyle/>
        <a:p>
          <a:endParaRPr lang="en-US"/>
        </a:p>
      </dgm:t>
    </dgm:pt>
    <dgm:pt modelId="{0A564397-9D66-43A1-A9CB-B107634CE850}">
      <dgm:prSet phldrT="[Text]"/>
      <dgm:spPr/>
      <dgm:t>
        <a:bodyPr/>
        <a:lstStyle/>
        <a:p>
          <a:r>
            <a:rPr lang="en-US" dirty="0"/>
            <a:t>Deeper discussions about truth and storytelling</a:t>
          </a:r>
        </a:p>
      </dgm:t>
    </dgm:pt>
    <dgm:pt modelId="{83171479-2C3F-4638-9BEF-A1962DB3436A}" type="parTrans" cxnId="{CAEEAADC-B348-4294-A03E-53EE123EF0DD}">
      <dgm:prSet/>
      <dgm:spPr/>
      <dgm:t>
        <a:bodyPr/>
        <a:lstStyle/>
        <a:p>
          <a:endParaRPr lang="en-US"/>
        </a:p>
      </dgm:t>
    </dgm:pt>
    <dgm:pt modelId="{49311533-3F42-4085-8BDA-941F9E569E8A}" type="sibTrans" cxnId="{CAEEAADC-B348-4294-A03E-53EE123EF0DD}">
      <dgm:prSet/>
      <dgm:spPr/>
      <dgm:t>
        <a:bodyPr/>
        <a:lstStyle/>
        <a:p>
          <a:endParaRPr lang="en-US"/>
        </a:p>
      </dgm:t>
    </dgm:pt>
    <dgm:pt modelId="{261DAA5D-DAEF-4F5B-940D-24437CE0B787}">
      <dgm:prSet phldrT="[Text]" phldr="0"/>
      <dgm:spPr/>
      <dgm:t>
        <a:bodyPr/>
        <a:lstStyle/>
        <a:p>
          <a:r>
            <a:rPr lang="en-US" dirty="0"/>
            <a:t>Less incentive to attend field trip</a:t>
          </a:r>
        </a:p>
      </dgm:t>
    </dgm:pt>
    <dgm:pt modelId="{C449CA5A-82A9-4DC6-B79F-AD808BDC918F}" type="parTrans" cxnId="{D37AA54E-BD77-4208-9AD5-F20F74141A86}">
      <dgm:prSet/>
      <dgm:spPr/>
      <dgm:t>
        <a:bodyPr/>
        <a:lstStyle/>
        <a:p>
          <a:endParaRPr lang="en-US"/>
        </a:p>
      </dgm:t>
    </dgm:pt>
    <dgm:pt modelId="{2A524A31-766B-49C2-A61F-3A7E8C5595A7}" type="sibTrans" cxnId="{D37AA54E-BD77-4208-9AD5-F20F74141A86}">
      <dgm:prSet/>
      <dgm:spPr/>
      <dgm:t>
        <a:bodyPr/>
        <a:lstStyle/>
        <a:p>
          <a:endParaRPr lang="en-US"/>
        </a:p>
      </dgm:t>
    </dgm:pt>
    <dgm:pt modelId="{3D7B8892-D9CD-4813-91D8-FC77E8B588D8}" type="pres">
      <dgm:prSet presAssocID="{885B1FA7-85F0-4900-9A45-CA4899D446E6}" presName="Name0" presStyleCnt="0">
        <dgm:presLayoutVars>
          <dgm:dir/>
          <dgm:animLvl val="lvl"/>
          <dgm:resizeHandles val="exact"/>
        </dgm:presLayoutVars>
      </dgm:prSet>
      <dgm:spPr/>
    </dgm:pt>
    <dgm:pt modelId="{ABCAD1D8-5844-4089-97AA-15CA00BC14A6}" type="pres">
      <dgm:prSet presAssocID="{6ED96613-F3D2-4195-AA07-AC51DB04ED6F}" presName="composite" presStyleCnt="0"/>
      <dgm:spPr/>
    </dgm:pt>
    <dgm:pt modelId="{DCCFBC45-BFD8-4527-BD40-C8BA64B68F3C}" type="pres">
      <dgm:prSet presAssocID="{6ED96613-F3D2-4195-AA07-AC51DB04ED6F}" presName="parTx" presStyleLbl="alignNode1" presStyleIdx="0" presStyleCnt="2">
        <dgm:presLayoutVars>
          <dgm:chMax val="0"/>
          <dgm:chPref val="0"/>
          <dgm:bulletEnabled val="1"/>
        </dgm:presLayoutVars>
      </dgm:prSet>
      <dgm:spPr/>
    </dgm:pt>
    <dgm:pt modelId="{84394A42-1FEE-4274-B4AA-E09B31826706}" type="pres">
      <dgm:prSet presAssocID="{6ED96613-F3D2-4195-AA07-AC51DB04ED6F}" presName="desTx" presStyleLbl="alignAccFollowNode1" presStyleIdx="0" presStyleCnt="2">
        <dgm:presLayoutVars>
          <dgm:bulletEnabled val="1"/>
        </dgm:presLayoutVars>
      </dgm:prSet>
      <dgm:spPr/>
    </dgm:pt>
    <dgm:pt modelId="{90FE9FF5-7858-4177-9897-A9573D75625F}" type="pres">
      <dgm:prSet presAssocID="{1792913D-FBFB-46DB-9B01-2C07C986E73E}" presName="space" presStyleCnt="0"/>
      <dgm:spPr/>
    </dgm:pt>
    <dgm:pt modelId="{495509E3-94B5-453E-9092-EDE940A99D3D}" type="pres">
      <dgm:prSet presAssocID="{94F37DBA-7748-4544-94FE-BBE6B0C8FFF2}" presName="composite" presStyleCnt="0"/>
      <dgm:spPr/>
    </dgm:pt>
    <dgm:pt modelId="{03810FA7-17BE-40F4-9023-7FB91203E1D4}" type="pres">
      <dgm:prSet presAssocID="{94F37DBA-7748-4544-94FE-BBE6B0C8FFF2}" presName="parTx" presStyleLbl="alignNode1" presStyleIdx="1" presStyleCnt="2">
        <dgm:presLayoutVars>
          <dgm:chMax val="0"/>
          <dgm:chPref val="0"/>
          <dgm:bulletEnabled val="1"/>
        </dgm:presLayoutVars>
      </dgm:prSet>
      <dgm:spPr/>
    </dgm:pt>
    <dgm:pt modelId="{9B7862CC-C5C1-49A5-880F-86B968B7B1E4}" type="pres">
      <dgm:prSet presAssocID="{94F37DBA-7748-4544-94FE-BBE6B0C8FFF2}" presName="desTx" presStyleLbl="alignAccFollowNode1" presStyleIdx="1" presStyleCnt="2">
        <dgm:presLayoutVars>
          <dgm:bulletEnabled val="1"/>
        </dgm:presLayoutVars>
      </dgm:prSet>
      <dgm:spPr/>
    </dgm:pt>
  </dgm:ptLst>
  <dgm:cxnLst>
    <dgm:cxn modelId="{E312E403-FB8F-4F75-B826-CD20384E096D}" type="presOf" srcId="{9FE90546-4CC0-4ED3-A1A4-DD89BB6EE68D}" destId="{84394A42-1FEE-4274-B4AA-E09B31826706}" srcOrd="0" destOrd="2" presId="urn:microsoft.com/office/officeart/2005/8/layout/hList1"/>
    <dgm:cxn modelId="{F8AF0D25-F52C-43F4-8F02-A0B6EFBCEEAE}" srcId="{885B1FA7-85F0-4900-9A45-CA4899D446E6}" destId="{6ED96613-F3D2-4195-AA07-AC51DB04ED6F}" srcOrd="0" destOrd="0" parTransId="{2E7977ED-E5A4-43B9-AFBD-1955F5B23172}" sibTransId="{1792913D-FBFB-46DB-9B01-2C07C986E73E}"/>
    <dgm:cxn modelId="{AEFB592F-BDEE-487E-A2D8-F7DBD622DB94}" srcId="{6ED96613-F3D2-4195-AA07-AC51DB04ED6F}" destId="{394B8887-EA1A-4719-8A57-0DC8805FB5CC}" srcOrd="3" destOrd="0" parTransId="{D6550ED4-527A-4499-AD42-8BA9ADA14621}" sibTransId="{F8AEFEBF-4BB1-4162-A417-9C412EFB9647}"/>
    <dgm:cxn modelId="{0F32A131-0643-4BDF-A4C6-FA55BED6E036}" type="presOf" srcId="{D455319B-E6DA-4BCE-A0C8-0C68B3EC1C9A}" destId="{84394A42-1FEE-4274-B4AA-E09B31826706}" srcOrd="0" destOrd="4" presId="urn:microsoft.com/office/officeart/2005/8/layout/hList1"/>
    <dgm:cxn modelId="{EC748342-FD13-44E8-9D5D-F982A63DC54D}" srcId="{6ED96613-F3D2-4195-AA07-AC51DB04ED6F}" destId="{67D8945A-3CB5-41B9-9A03-8A0369BEB15B}" srcOrd="0" destOrd="0" parTransId="{00A1F7D2-4C74-44CE-9135-190AE1299B63}" sibTransId="{EBD0B0B7-FE65-46F2-91AB-F95455E5A3BF}"/>
    <dgm:cxn modelId="{8BEA4668-636C-4774-836A-4C27FD18F1B4}" type="presOf" srcId="{9B6D38B7-738D-4570-8DEE-B7CD302919A2}" destId="{9B7862CC-C5C1-49A5-880F-86B968B7B1E4}" srcOrd="0" destOrd="0" presId="urn:microsoft.com/office/officeart/2005/8/layout/hList1"/>
    <dgm:cxn modelId="{4C7F856E-3E29-4E5E-B49E-3C4A9ED13806}" type="presOf" srcId="{885B1FA7-85F0-4900-9A45-CA4899D446E6}" destId="{3D7B8892-D9CD-4813-91D8-FC77E8B588D8}" srcOrd="0" destOrd="0" presId="urn:microsoft.com/office/officeart/2005/8/layout/hList1"/>
    <dgm:cxn modelId="{D689984E-59D4-429C-9478-A8414BE0AEF7}" srcId="{6ED96613-F3D2-4195-AA07-AC51DB04ED6F}" destId="{EDE74636-4472-467E-BFE7-800F6A531872}" srcOrd="6" destOrd="0" parTransId="{129E6D58-5BF4-4510-8086-134FD47D6CED}" sibTransId="{64A27B8C-2BA0-4E22-85F6-BD27E4C76804}"/>
    <dgm:cxn modelId="{D37AA54E-BD77-4208-9AD5-F20F74141A86}" srcId="{94F37DBA-7748-4544-94FE-BBE6B0C8FFF2}" destId="{261DAA5D-DAEF-4F5B-940D-24437CE0B787}" srcOrd="1" destOrd="0" parTransId="{C449CA5A-82A9-4DC6-B79F-AD808BDC918F}" sibTransId="{2A524A31-766B-49C2-A61F-3A7E8C5595A7}"/>
    <dgm:cxn modelId="{D797BF70-DC31-4AD9-809B-72D179AFEDD0}" type="presOf" srcId="{6ED96613-F3D2-4195-AA07-AC51DB04ED6F}" destId="{DCCFBC45-BFD8-4527-BD40-C8BA64B68F3C}" srcOrd="0" destOrd="0" presId="urn:microsoft.com/office/officeart/2005/8/layout/hList1"/>
    <dgm:cxn modelId="{77EADC70-5903-4131-BF2C-AC6381F8A411}" srcId="{94F37DBA-7748-4544-94FE-BBE6B0C8FFF2}" destId="{9B6D38B7-738D-4570-8DEE-B7CD302919A2}" srcOrd="0" destOrd="0" parTransId="{0DDA59E6-2B54-4798-927B-9BD818BE14C4}" sibTransId="{41BE1294-1E0C-4B1C-9FB7-699271751E5C}"/>
    <dgm:cxn modelId="{1A407E58-07F9-4955-B676-A8F9114B3B47}" type="presOf" srcId="{0A564397-9D66-43A1-A9CB-B107634CE850}" destId="{84394A42-1FEE-4274-B4AA-E09B31826706}" srcOrd="0" destOrd="5" presId="urn:microsoft.com/office/officeart/2005/8/layout/hList1"/>
    <dgm:cxn modelId="{8B8FB378-B0D6-4276-B6BD-D862EEDA15F8}" type="presOf" srcId="{261DAA5D-DAEF-4F5B-940D-24437CE0B787}" destId="{9B7862CC-C5C1-49A5-880F-86B968B7B1E4}" srcOrd="0" destOrd="1" presId="urn:microsoft.com/office/officeart/2005/8/layout/hList1"/>
    <dgm:cxn modelId="{261BF17F-1A69-42F1-B0A4-BBFBB47DA610}" type="presOf" srcId="{394B8887-EA1A-4719-8A57-0DC8805FB5CC}" destId="{84394A42-1FEE-4274-B4AA-E09B31826706}" srcOrd="0" destOrd="3" presId="urn:microsoft.com/office/officeart/2005/8/layout/hList1"/>
    <dgm:cxn modelId="{FBA81786-41E2-4AD5-902C-F5FE576B1E91}" type="presOf" srcId="{8DBCBC56-A864-47DA-873F-05A96BF9CEB1}" destId="{84394A42-1FEE-4274-B4AA-E09B31826706}" srcOrd="0" destOrd="1" presId="urn:microsoft.com/office/officeart/2005/8/layout/hList1"/>
    <dgm:cxn modelId="{9A9B678A-072C-47E6-9A7C-015141ABDF48}" srcId="{6ED96613-F3D2-4195-AA07-AC51DB04ED6F}" destId="{D455319B-E6DA-4BCE-A0C8-0C68B3EC1C9A}" srcOrd="4" destOrd="0" parTransId="{F4C23B07-31EA-4724-9A62-1A59ED2E4387}" sibTransId="{33F581F0-4493-4DEF-BA3F-4837E54A9857}"/>
    <dgm:cxn modelId="{6D2A3694-2F0F-4FBE-9B3C-6BA479FBC07A}" type="presOf" srcId="{67D8945A-3CB5-41B9-9A03-8A0369BEB15B}" destId="{84394A42-1FEE-4274-B4AA-E09B31826706}" srcOrd="0" destOrd="0" presId="urn:microsoft.com/office/officeart/2005/8/layout/hList1"/>
    <dgm:cxn modelId="{D2DA949E-ACD8-4CFB-96B6-9E616C5C35B9}" srcId="{6ED96613-F3D2-4195-AA07-AC51DB04ED6F}" destId="{8DBCBC56-A864-47DA-873F-05A96BF9CEB1}" srcOrd="1" destOrd="0" parTransId="{E381855F-8314-49A3-943D-5190F542285E}" sibTransId="{BABAF75E-C303-402F-975E-461393E62EDD}"/>
    <dgm:cxn modelId="{7BBE39A6-E13A-4E6D-BCE4-E9429641B760}" type="presOf" srcId="{EDE74636-4472-467E-BFE7-800F6A531872}" destId="{84394A42-1FEE-4274-B4AA-E09B31826706}" srcOrd="0" destOrd="6" presId="urn:microsoft.com/office/officeart/2005/8/layout/hList1"/>
    <dgm:cxn modelId="{64C5CBC1-C4D7-45E9-847C-8F036CC8988B}" type="presOf" srcId="{94F37DBA-7748-4544-94FE-BBE6B0C8FFF2}" destId="{03810FA7-17BE-40F4-9023-7FB91203E1D4}" srcOrd="0" destOrd="0" presId="urn:microsoft.com/office/officeart/2005/8/layout/hList1"/>
    <dgm:cxn modelId="{CAEEAADC-B348-4294-A03E-53EE123EF0DD}" srcId="{6ED96613-F3D2-4195-AA07-AC51DB04ED6F}" destId="{0A564397-9D66-43A1-A9CB-B107634CE850}" srcOrd="5" destOrd="0" parTransId="{83171479-2C3F-4638-9BEF-A1962DB3436A}" sibTransId="{49311533-3F42-4085-8BDA-941F9E569E8A}"/>
    <dgm:cxn modelId="{31D7AEE8-7CD5-4E66-9D4F-E754D3807671}" srcId="{885B1FA7-85F0-4900-9A45-CA4899D446E6}" destId="{94F37DBA-7748-4544-94FE-BBE6B0C8FFF2}" srcOrd="1" destOrd="0" parTransId="{926E1D38-CA40-4D56-A5C0-36BE385266AF}" sibTransId="{268F6CD7-3909-4DD6-B2CC-DD15F2EF2F49}"/>
    <dgm:cxn modelId="{79D8A2ED-36BD-4522-8682-3B79B1E0C484}" srcId="{6ED96613-F3D2-4195-AA07-AC51DB04ED6F}" destId="{9FE90546-4CC0-4ED3-A1A4-DD89BB6EE68D}" srcOrd="2" destOrd="0" parTransId="{9743BC6B-46B8-4159-81D2-82441CE8E09D}" sibTransId="{25412D1E-6C23-4DC7-95A6-C168DE103FE8}"/>
    <dgm:cxn modelId="{8B93AFF1-5E68-41C5-970D-77433ADEB3D6}" type="presParOf" srcId="{3D7B8892-D9CD-4813-91D8-FC77E8B588D8}" destId="{ABCAD1D8-5844-4089-97AA-15CA00BC14A6}" srcOrd="0" destOrd="0" presId="urn:microsoft.com/office/officeart/2005/8/layout/hList1"/>
    <dgm:cxn modelId="{EA6C42E2-98CD-4D49-A142-7AE8936F0690}" type="presParOf" srcId="{ABCAD1D8-5844-4089-97AA-15CA00BC14A6}" destId="{DCCFBC45-BFD8-4527-BD40-C8BA64B68F3C}" srcOrd="0" destOrd="0" presId="urn:microsoft.com/office/officeart/2005/8/layout/hList1"/>
    <dgm:cxn modelId="{72A698BF-4BA1-434E-8A1E-1E6F43C6A045}" type="presParOf" srcId="{ABCAD1D8-5844-4089-97AA-15CA00BC14A6}" destId="{84394A42-1FEE-4274-B4AA-E09B31826706}" srcOrd="1" destOrd="0" presId="urn:microsoft.com/office/officeart/2005/8/layout/hList1"/>
    <dgm:cxn modelId="{DFD7AC1D-2164-46DA-BD06-1645C4B2F396}" type="presParOf" srcId="{3D7B8892-D9CD-4813-91D8-FC77E8B588D8}" destId="{90FE9FF5-7858-4177-9897-A9573D75625F}" srcOrd="1" destOrd="0" presId="urn:microsoft.com/office/officeart/2005/8/layout/hList1"/>
    <dgm:cxn modelId="{BF706129-B23B-4581-9A76-2E160A1A79F5}" type="presParOf" srcId="{3D7B8892-D9CD-4813-91D8-FC77E8B588D8}" destId="{495509E3-94B5-453E-9092-EDE940A99D3D}" srcOrd="2" destOrd="0" presId="urn:microsoft.com/office/officeart/2005/8/layout/hList1"/>
    <dgm:cxn modelId="{D58F4CBA-61C6-4887-BEB1-82B34D67F0F5}" type="presParOf" srcId="{495509E3-94B5-453E-9092-EDE940A99D3D}" destId="{03810FA7-17BE-40F4-9023-7FB91203E1D4}" srcOrd="0" destOrd="0" presId="urn:microsoft.com/office/officeart/2005/8/layout/hList1"/>
    <dgm:cxn modelId="{D6586078-3A0D-41B4-9342-F0780BB9E003}" type="presParOf" srcId="{495509E3-94B5-453E-9092-EDE940A99D3D}" destId="{9B7862CC-C5C1-49A5-880F-86B968B7B1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97D0-8707-46CC-8EFE-A4DBCFB8ED42}">
      <dsp:nvSpPr>
        <dsp:cNvPr id="0" name=""/>
        <dsp:cNvSpPr/>
      </dsp:nvSpPr>
      <dsp:spPr>
        <a:xfrm>
          <a:off x="3055" y="1525811"/>
          <a:ext cx="1837531" cy="662400"/>
        </a:xfrm>
        <a:prstGeom prst="rect">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100-level</a:t>
          </a:r>
        </a:p>
      </dsp:txBody>
      <dsp:txXfrm>
        <a:off x="3055" y="1525811"/>
        <a:ext cx="1837531" cy="662400"/>
      </dsp:txXfrm>
    </dsp:sp>
    <dsp:sp modelId="{DAB93917-9CAC-45C5-B3A4-38EC7F28688F}">
      <dsp:nvSpPr>
        <dsp:cNvPr id="0" name=""/>
        <dsp:cNvSpPr/>
      </dsp:nvSpPr>
      <dsp:spPr>
        <a:xfrm>
          <a:off x="3055" y="2188211"/>
          <a:ext cx="1837531" cy="1704644"/>
        </a:xfrm>
        <a:prstGeom prst="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Comp I</a:t>
          </a:r>
        </a:p>
        <a:p>
          <a:pPr marL="228600" lvl="1" indent="-228600" algn="l" defTabSz="1022350">
            <a:lnSpc>
              <a:spcPct val="90000"/>
            </a:lnSpc>
            <a:spcBef>
              <a:spcPct val="0"/>
            </a:spcBef>
            <a:spcAft>
              <a:spcPct val="15000"/>
            </a:spcAft>
            <a:buChar char="•"/>
          </a:pPr>
          <a:r>
            <a:rPr lang="en-US" sz="2300" kern="1200" dirty="0"/>
            <a:t>Comp II</a:t>
          </a:r>
        </a:p>
        <a:p>
          <a:pPr marL="228600" lvl="1" indent="-228600" algn="l" defTabSz="1022350">
            <a:lnSpc>
              <a:spcPct val="90000"/>
            </a:lnSpc>
            <a:spcBef>
              <a:spcPct val="0"/>
            </a:spcBef>
            <a:spcAft>
              <a:spcPct val="15000"/>
            </a:spcAft>
            <a:buChar char="•"/>
          </a:pPr>
          <a:r>
            <a:rPr lang="en-US" sz="2300" kern="1200"/>
            <a:t>Speech Comm</a:t>
          </a:r>
          <a:endParaRPr lang="en-US" sz="2300" kern="1200" dirty="0"/>
        </a:p>
      </dsp:txBody>
      <dsp:txXfrm>
        <a:off x="3055" y="2188211"/>
        <a:ext cx="1837531" cy="1704644"/>
      </dsp:txXfrm>
    </dsp:sp>
    <dsp:sp modelId="{FB79BDF2-7B22-408D-AF89-EAA6489800DD}">
      <dsp:nvSpPr>
        <dsp:cNvPr id="0" name=""/>
        <dsp:cNvSpPr/>
      </dsp:nvSpPr>
      <dsp:spPr>
        <a:xfrm>
          <a:off x="2097841" y="1525811"/>
          <a:ext cx="1837531" cy="662400"/>
        </a:xfrm>
        <a:prstGeom prst="rect">
          <a:avLst/>
        </a:prstGeom>
        <a:solidFill>
          <a:schemeClr val="accent5">
            <a:hueOff val="-6356385"/>
            <a:satOff val="1676"/>
            <a:lumOff val="850"/>
            <a:alphaOff val="0"/>
          </a:schemeClr>
        </a:solidFill>
        <a:ln w="13970" cap="flat" cmpd="sng" algn="ctr">
          <a:solidFill>
            <a:schemeClr val="accent5">
              <a:hueOff val="-6356385"/>
              <a:satOff val="1676"/>
              <a:lumOff val="8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200-level</a:t>
          </a:r>
        </a:p>
      </dsp:txBody>
      <dsp:txXfrm>
        <a:off x="2097841" y="1525811"/>
        <a:ext cx="1837531" cy="662400"/>
      </dsp:txXfrm>
    </dsp:sp>
    <dsp:sp modelId="{0112E59C-BD6D-4EF5-8D39-66327151A343}">
      <dsp:nvSpPr>
        <dsp:cNvPr id="0" name=""/>
        <dsp:cNvSpPr/>
      </dsp:nvSpPr>
      <dsp:spPr>
        <a:xfrm>
          <a:off x="2097841" y="2188211"/>
          <a:ext cx="1837531" cy="1704644"/>
        </a:xfrm>
        <a:prstGeom prst="rect">
          <a:avLst/>
        </a:prstGeom>
        <a:solidFill>
          <a:schemeClr val="accent5">
            <a:tint val="40000"/>
            <a:alpha val="90000"/>
            <a:hueOff val="-6475096"/>
            <a:satOff val="1642"/>
            <a:lumOff val="208"/>
            <a:alphaOff val="0"/>
          </a:schemeClr>
        </a:solidFill>
        <a:ln w="13970" cap="flat" cmpd="sng" algn="ctr">
          <a:solidFill>
            <a:schemeClr val="accent5">
              <a:tint val="40000"/>
              <a:alpha val="90000"/>
              <a:hueOff val="-6475096"/>
              <a:satOff val="1642"/>
              <a:lumOff val="2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CD Hum. (1)</a:t>
          </a:r>
        </a:p>
      </dsp:txBody>
      <dsp:txXfrm>
        <a:off x="2097841" y="2188211"/>
        <a:ext cx="1837531" cy="1704644"/>
      </dsp:txXfrm>
    </dsp:sp>
    <dsp:sp modelId="{3E236F1C-4CB4-4DB7-9C11-601F482AAB9B}">
      <dsp:nvSpPr>
        <dsp:cNvPr id="0" name=""/>
        <dsp:cNvSpPr/>
      </dsp:nvSpPr>
      <dsp:spPr>
        <a:xfrm>
          <a:off x="4192627" y="1525811"/>
          <a:ext cx="1837531" cy="662400"/>
        </a:xfrm>
        <a:prstGeom prst="rect">
          <a:avLst/>
        </a:prstGeom>
        <a:solidFill>
          <a:schemeClr val="accent5">
            <a:hueOff val="-12712771"/>
            <a:satOff val="3353"/>
            <a:lumOff val="1699"/>
            <a:alphaOff val="0"/>
          </a:schemeClr>
        </a:solidFill>
        <a:ln w="13970" cap="flat" cmpd="sng" algn="ctr">
          <a:solidFill>
            <a:schemeClr val="accent5">
              <a:hueOff val="-12712771"/>
              <a:satOff val="3353"/>
              <a:lumOff val="16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300-level</a:t>
          </a:r>
        </a:p>
      </dsp:txBody>
      <dsp:txXfrm>
        <a:off x="4192627" y="1525811"/>
        <a:ext cx="1837531" cy="662400"/>
      </dsp:txXfrm>
    </dsp:sp>
    <dsp:sp modelId="{7DD1B216-75FF-4EEE-9F8B-F7B24863E0BA}">
      <dsp:nvSpPr>
        <dsp:cNvPr id="0" name=""/>
        <dsp:cNvSpPr/>
      </dsp:nvSpPr>
      <dsp:spPr>
        <a:xfrm>
          <a:off x="4192627" y="2188211"/>
          <a:ext cx="1837531" cy="1704644"/>
        </a:xfrm>
        <a:prstGeom prst="rect">
          <a:avLst/>
        </a:prstGeom>
        <a:solidFill>
          <a:schemeClr val="accent5">
            <a:tint val="40000"/>
            <a:alpha val="90000"/>
            <a:hueOff val="-12950192"/>
            <a:satOff val="3283"/>
            <a:lumOff val="417"/>
            <a:alphaOff val="0"/>
          </a:schemeClr>
        </a:solidFill>
        <a:ln w="13970" cap="flat" cmpd="sng" algn="ctr">
          <a:solidFill>
            <a:schemeClr val="accent5">
              <a:tint val="40000"/>
              <a:alpha val="90000"/>
              <a:hueOff val="-12950192"/>
              <a:satOff val="3283"/>
              <a:lumOff val="4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UDLA (3)</a:t>
          </a:r>
        </a:p>
        <a:p>
          <a:pPr marL="228600" lvl="1" indent="-228600" algn="l" defTabSz="1022350">
            <a:lnSpc>
              <a:spcPct val="90000"/>
            </a:lnSpc>
            <a:spcBef>
              <a:spcPct val="0"/>
            </a:spcBef>
            <a:spcAft>
              <a:spcPct val="15000"/>
            </a:spcAft>
            <a:buChar char="•"/>
          </a:pPr>
          <a:r>
            <a:rPr lang="en-US" sz="2300" kern="1200" dirty="0"/>
            <a:t>Applied Prof. Comm.</a:t>
          </a:r>
        </a:p>
      </dsp:txBody>
      <dsp:txXfrm>
        <a:off x="4192627" y="2188211"/>
        <a:ext cx="1837531" cy="1704644"/>
      </dsp:txXfrm>
    </dsp:sp>
    <dsp:sp modelId="{5337AAF4-60F2-4F60-B6DF-4319ACB50CCC}">
      <dsp:nvSpPr>
        <dsp:cNvPr id="0" name=""/>
        <dsp:cNvSpPr/>
      </dsp:nvSpPr>
      <dsp:spPr>
        <a:xfrm>
          <a:off x="6287412" y="1525811"/>
          <a:ext cx="1837531" cy="662400"/>
        </a:xfrm>
        <a:prstGeom prst="rect">
          <a:avLst/>
        </a:prstGeom>
        <a:solidFill>
          <a:schemeClr val="accent5">
            <a:hueOff val="-19069156"/>
            <a:satOff val="5029"/>
            <a:lumOff val="2549"/>
            <a:alphaOff val="0"/>
          </a:schemeClr>
        </a:solidFill>
        <a:ln w="13970" cap="flat" cmpd="sng" algn="ctr">
          <a:solidFill>
            <a:schemeClr val="accent5">
              <a:hueOff val="-19069156"/>
              <a:satOff val="5029"/>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400-level</a:t>
          </a:r>
        </a:p>
      </dsp:txBody>
      <dsp:txXfrm>
        <a:off x="6287412" y="1525811"/>
        <a:ext cx="1837531" cy="662400"/>
      </dsp:txXfrm>
    </dsp:sp>
    <dsp:sp modelId="{D998A4EA-3BDC-472A-9D49-705918F91DF9}">
      <dsp:nvSpPr>
        <dsp:cNvPr id="0" name=""/>
        <dsp:cNvSpPr/>
      </dsp:nvSpPr>
      <dsp:spPr>
        <a:xfrm>
          <a:off x="6287412" y="2188211"/>
          <a:ext cx="1837531" cy="1704644"/>
        </a:xfrm>
        <a:prstGeom prst="rect">
          <a:avLst/>
        </a:prstGeom>
        <a:solidFill>
          <a:schemeClr val="accent5">
            <a:tint val="40000"/>
            <a:alpha val="90000"/>
            <a:hueOff val="-19425287"/>
            <a:satOff val="4925"/>
            <a:lumOff val="625"/>
            <a:alphaOff val="0"/>
          </a:schemeClr>
        </a:solidFill>
        <a:ln w="13970" cap="flat" cmpd="sng" algn="ctr">
          <a:solidFill>
            <a:schemeClr val="accent5">
              <a:tint val="40000"/>
              <a:alpha val="90000"/>
              <a:hueOff val="-19425287"/>
              <a:satOff val="4925"/>
              <a:lumOff val="6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Capstone</a:t>
          </a:r>
        </a:p>
      </dsp:txBody>
      <dsp:txXfrm>
        <a:off x="6287412" y="2188211"/>
        <a:ext cx="1837531" cy="1704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37B5A-6167-4E5D-8A4B-0D45119CC186}">
      <dsp:nvSpPr>
        <dsp:cNvPr id="0" name=""/>
        <dsp:cNvSpPr/>
      </dsp:nvSpPr>
      <dsp:spPr>
        <a:xfrm>
          <a:off x="4813" y="1109456"/>
          <a:ext cx="1492206" cy="1982565"/>
        </a:xfrm>
        <a:prstGeom prst="roundRect">
          <a:avLst>
            <a:gd name="adj" fmla="val 10000"/>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Spring 2022</a:t>
          </a:r>
        </a:p>
        <a:p>
          <a:pPr marL="114300" lvl="1" indent="-114300" algn="l" defTabSz="622300">
            <a:lnSpc>
              <a:spcPct val="90000"/>
            </a:lnSpc>
            <a:spcBef>
              <a:spcPct val="0"/>
            </a:spcBef>
            <a:spcAft>
              <a:spcPct val="15000"/>
            </a:spcAft>
            <a:buChar char="•"/>
          </a:pPr>
          <a:r>
            <a:rPr lang="en-US" sz="1400" kern="1200"/>
            <a:t>Assessment results – established need</a:t>
          </a:r>
        </a:p>
      </dsp:txBody>
      <dsp:txXfrm>
        <a:off x="48518" y="1153161"/>
        <a:ext cx="1404796" cy="1895155"/>
      </dsp:txXfrm>
    </dsp:sp>
    <dsp:sp modelId="{B1940F0C-C690-4845-AA8B-3B0F2BB9FF6F}">
      <dsp:nvSpPr>
        <dsp:cNvPr id="0" name=""/>
        <dsp:cNvSpPr/>
      </dsp:nvSpPr>
      <dsp:spPr>
        <a:xfrm>
          <a:off x="1646240" y="1915705"/>
          <a:ext cx="316347" cy="37006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46240" y="1989718"/>
        <a:ext cx="221443" cy="222041"/>
      </dsp:txXfrm>
    </dsp:sp>
    <dsp:sp modelId="{F52A43CA-4829-4E3E-96B6-EC840556B89F}">
      <dsp:nvSpPr>
        <dsp:cNvPr id="0" name=""/>
        <dsp:cNvSpPr/>
      </dsp:nvSpPr>
      <dsp:spPr>
        <a:xfrm>
          <a:off x="2093902" y="1109456"/>
          <a:ext cx="1492206" cy="1982565"/>
        </a:xfrm>
        <a:prstGeom prst="roundRect">
          <a:avLst>
            <a:gd name="adj" fmla="val 10000"/>
          </a:avLst>
        </a:prstGeom>
        <a:solidFill>
          <a:schemeClr val="accent5">
            <a:hueOff val="-4767289"/>
            <a:satOff val="1257"/>
            <a:lumOff val="63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Summer 2022</a:t>
          </a:r>
        </a:p>
        <a:p>
          <a:pPr marL="114300" lvl="1" indent="-114300" algn="l" defTabSz="622300">
            <a:lnSpc>
              <a:spcPct val="90000"/>
            </a:lnSpc>
            <a:spcBef>
              <a:spcPct val="0"/>
            </a:spcBef>
            <a:spcAft>
              <a:spcPct val="15000"/>
            </a:spcAft>
            <a:buChar char="•"/>
          </a:pPr>
          <a:r>
            <a:rPr lang="en-US" sz="1400" kern="1200"/>
            <a:t>Course proposal submitted (part of omnibus changes)</a:t>
          </a:r>
        </a:p>
      </dsp:txBody>
      <dsp:txXfrm>
        <a:off x="2137607" y="1153161"/>
        <a:ext cx="1404796" cy="1895155"/>
      </dsp:txXfrm>
    </dsp:sp>
    <dsp:sp modelId="{684A0209-AD13-4D5A-8FC9-00A2EDAAB146}">
      <dsp:nvSpPr>
        <dsp:cNvPr id="0" name=""/>
        <dsp:cNvSpPr/>
      </dsp:nvSpPr>
      <dsp:spPr>
        <a:xfrm>
          <a:off x="3735330" y="1915705"/>
          <a:ext cx="316347" cy="370067"/>
        </a:xfrm>
        <a:prstGeom prst="rightArrow">
          <a:avLst>
            <a:gd name="adj1" fmla="val 60000"/>
            <a:gd name="adj2" fmla="val 50000"/>
          </a:avLst>
        </a:prstGeom>
        <a:solidFill>
          <a:schemeClr val="accent5">
            <a:hueOff val="-6356385"/>
            <a:satOff val="1676"/>
            <a:lumOff val="85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35330" y="1989718"/>
        <a:ext cx="221443" cy="222041"/>
      </dsp:txXfrm>
    </dsp:sp>
    <dsp:sp modelId="{9057AF4E-6866-4850-9763-0AB0E8F93568}">
      <dsp:nvSpPr>
        <dsp:cNvPr id="0" name=""/>
        <dsp:cNvSpPr/>
      </dsp:nvSpPr>
      <dsp:spPr>
        <a:xfrm>
          <a:off x="4182992" y="1109456"/>
          <a:ext cx="1492206" cy="1982565"/>
        </a:xfrm>
        <a:prstGeom prst="roundRect">
          <a:avLst>
            <a:gd name="adj" fmla="val 10000"/>
          </a:avLst>
        </a:prstGeom>
        <a:solidFill>
          <a:schemeClr val="accent5">
            <a:hueOff val="-9534578"/>
            <a:satOff val="2515"/>
            <a:lumOff val="127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Fall 2022</a:t>
          </a:r>
        </a:p>
        <a:p>
          <a:pPr marL="114300" lvl="1" indent="-114300" algn="l" defTabSz="622300">
            <a:lnSpc>
              <a:spcPct val="90000"/>
            </a:lnSpc>
            <a:spcBef>
              <a:spcPct val="0"/>
            </a:spcBef>
            <a:spcAft>
              <a:spcPct val="15000"/>
            </a:spcAft>
            <a:buChar char="•"/>
          </a:pPr>
          <a:r>
            <a:rPr lang="en-US" sz="1400" kern="1200"/>
            <a:t>Proposal approved</a:t>
          </a:r>
        </a:p>
      </dsp:txBody>
      <dsp:txXfrm>
        <a:off x="4226697" y="1153161"/>
        <a:ext cx="1404796" cy="1895155"/>
      </dsp:txXfrm>
    </dsp:sp>
    <dsp:sp modelId="{2C7FC2A9-82F5-4BAB-A6B7-062EE9DA9B7B}">
      <dsp:nvSpPr>
        <dsp:cNvPr id="0" name=""/>
        <dsp:cNvSpPr/>
      </dsp:nvSpPr>
      <dsp:spPr>
        <a:xfrm>
          <a:off x="5824419" y="1915705"/>
          <a:ext cx="316347" cy="370067"/>
        </a:xfrm>
        <a:prstGeom prst="rightArrow">
          <a:avLst>
            <a:gd name="adj1" fmla="val 60000"/>
            <a:gd name="adj2" fmla="val 50000"/>
          </a:avLst>
        </a:prstGeom>
        <a:solidFill>
          <a:schemeClr val="accent5">
            <a:hueOff val="-12712771"/>
            <a:satOff val="3353"/>
            <a:lumOff val="169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824419" y="1989718"/>
        <a:ext cx="221443" cy="222041"/>
      </dsp:txXfrm>
    </dsp:sp>
    <dsp:sp modelId="{2D7963A3-1C7E-4604-A087-D0BE18EC4DFF}">
      <dsp:nvSpPr>
        <dsp:cNvPr id="0" name=""/>
        <dsp:cNvSpPr/>
      </dsp:nvSpPr>
      <dsp:spPr>
        <a:xfrm>
          <a:off x="6272081" y="1109456"/>
          <a:ext cx="1492206" cy="1982565"/>
        </a:xfrm>
        <a:prstGeom prst="roundRect">
          <a:avLst>
            <a:gd name="adj" fmla="val 10000"/>
          </a:avLst>
        </a:prstGeom>
        <a:solidFill>
          <a:schemeClr val="accent5">
            <a:hueOff val="-14301867"/>
            <a:satOff val="3772"/>
            <a:lumOff val="1912"/>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Fall 2023</a:t>
          </a:r>
        </a:p>
        <a:p>
          <a:pPr marL="114300" lvl="1" indent="-114300" algn="l" defTabSz="622300">
            <a:lnSpc>
              <a:spcPct val="90000"/>
            </a:lnSpc>
            <a:spcBef>
              <a:spcPct val="0"/>
            </a:spcBef>
            <a:spcAft>
              <a:spcPct val="15000"/>
            </a:spcAft>
            <a:buChar char="•"/>
          </a:pPr>
          <a:r>
            <a:rPr lang="en-US" sz="1400" kern="1200"/>
            <a:t>First run</a:t>
          </a:r>
        </a:p>
      </dsp:txBody>
      <dsp:txXfrm>
        <a:off x="6315786" y="1153161"/>
        <a:ext cx="1404796" cy="1895155"/>
      </dsp:txXfrm>
    </dsp:sp>
    <dsp:sp modelId="{11CEBE98-9558-4FE3-9272-D0CF0596098B}">
      <dsp:nvSpPr>
        <dsp:cNvPr id="0" name=""/>
        <dsp:cNvSpPr/>
      </dsp:nvSpPr>
      <dsp:spPr>
        <a:xfrm>
          <a:off x="7913508" y="1915705"/>
          <a:ext cx="316347" cy="370067"/>
        </a:xfrm>
        <a:prstGeom prst="rightArrow">
          <a:avLst>
            <a:gd name="adj1" fmla="val 60000"/>
            <a:gd name="adj2" fmla="val 50000"/>
          </a:avLst>
        </a:prstGeom>
        <a:solidFill>
          <a:schemeClr val="accent5">
            <a:hueOff val="-19069156"/>
            <a:satOff val="5029"/>
            <a:lumOff val="254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13508" y="1989718"/>
        <a:ext cx="221443" cy="222041"/>
      </dsp:txXfrm>
    </dsp:sp>
    <dsp:sp modelId="{75174CB8-FD29-4D4B-976B-036DB018DE96}">
      <dsp:nvSpPr>
        <dsp:cNvPr id="0" name=""/>
        <dsp:cNvSpPr/>
      </dsp:nvSpPr>
      <dsp:spPr>
        <a:xfrm>
          <a:off x="8361170" y="1109456"/>
          <a:ext cx="1492206" cy="1982565"/>
        </a:xfrm>
        <a:prstGeom prst="roundRect">
          <a:avLst>
            <a:gd name="adj" fmla="val 10000"/>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Fall 2025</a:t>
          </a:r>
        </a:p>
        <a:p>
          <a:pPr marL="114300" lvl="1" indent="-114300" algn="l" defTabSz="622300">
            <a:lnSpc>
              <a:spcPct val="90000"/>
            </a:lnSpc>
            <a:spcBef>
              <a:spcPct val="0"/>
            </a:spcBef>
            <a:spcAft>
              <a:spcPct val="15000"/>
            </a:spcAft>
            <a:buChar char="•"/>
          </a:pPr>
          <a:r>
            <a:rPr lang="en-US" sz="1400" kern="1200"/>
            <a:t>Second run</a:t>
          </a:r>
        </a:p>
      </dsp:txBody>
      <dsp:txXfrm>
        <a:off x="8404875" y="1153161"/>
        <a:ext cx="1404796" cy="189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BC45-BFD8-4527-BD40-C8BA64B68F3C}">
      <dsp:nvSpPr>
        <dsp:cNvPr id="0" name=""/>
        <dsp:cNvSpPr/>
      </dsp:nvSpPr>
      <dsp:spPr>
        <a:xfrm>
          <a:off x="39" y="175226"/>
          <a:ext cx="3798093" cy="576000"/>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Positives</a:t>
          </a:r>
        </a:p>
      </dsp:txBody>
      <dsp:txXfrm>
        <a:off x="39" y="175226"/>
        <a:ext cx="3798093" cy="576000"/>
      </dsp:txXfrm>
    </dsp:sp>
    <dsp:sp modelId="{84394A42-1FEE-4274-B4AA-E09B31826706}">
      <dsp:nvSpPr>
        <dsp:cNvPr id="0" name=""/>
        <dsp:cNvSpPr/>
      </dsp:nvSpPr>
      <dsp:spPr>
        <a:xfrm>
          <a:off x="39" y="751226"/>
          <a:ext cx="3798093" cy="4076324"/>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At cap start to finish! </a:t>
          </a:r>
        </a:p>
        <a:p>
          <a:pPr marL="228600" lvl="1" indent="-228600" algn="l" defTabSz="889000">
            <a:lnSpc>
              <a:spcPct val="90000"/>
            </a:lnSpc>
            <a:spcBef>
              <a:spcPct val="0"/>
            </a:spcBef>
            <a:spcAft>
              <a:spcPct val="15000"/>
            </a:spcAft>
            <a:buChar char="•"/>
          </a:pPr>
          <a:r>
            <a:rPr lang="en-US" sz="2000" kern="1200" dirty="0"/>
            <a:t>Excitement about topic!</a:t>
          </a:r>
        </a:p>
        <a:p>
          <a:pPr marL="228600" lvl="1" indent="-228600" algn="l" defTabSz="889000">
            <a:lnSpc>
              <a:spcPct val="90000"/>
            </a:lnSpc>
            <a:spcBef>
              <a:spcPct val="0"/>
            </a:spcBef>
            <a:spcAft>
              <a:spcPct val="15000"/>
            </a:spcAft>
            <a:buChar char="•"/>
          </a:pPr>
          <a:r>
            <a:rPr lang="en-US" sz="2000" kern="1200" dirty="0"/>
            <a:t>Fun field trip! </a:t>
          </a:r>
        </a:p>
      </dsp:txBody>
      <dsp:txXfrm>
        <a:off x="39" y="751226"/>
        <a:ext cx="3798093" cy="4076324"/>
      </dsp:txXfrm>
    </dsp:sp>
    <dsp:sp modelId="{03810FA7-17BE-40F4-9023-7FB91203E1D4}">
      <dsp:nvSpPr>
        <dsp:cNvPr id="0" name=""/>
        <dsp:cNvSpPr/>
      </dsp:nvSpPr>
      <dsp:spPr>
        <a:xfrm>
          <a:off x="4329866" y="175226"/>
          <a:ext cx="3798093" cy="576000"/>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Negatives</a:t>
          </a:r>
        </a:p>
      </dsp:txBody>
      <dsp:txXfrm>
        <a:off x="4329866" y="175226"/>
        <a:ext cx="3798093" cy="576000"/>
      </dsp:txXfrm>
    </dsp:sp>
    <dsp:sp modelId="{9B7862CC-C5C1-49A5-880F-86B968B7B1E4}">
      <dsp:nvSpPr>
        <dsp:cNvPr id="0" name=""/>
        <dsp:cNvSpPr/>
      </dsp:nvSpPr>
      <dsp:spPr>
        <a:xfrm>
          <a:off x="4329866" y="751226"/>
          <a:ext cx="3798093" cy="4076324"/>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Low in-class participation</a:t>
          </a:r>
        </a:p>
        <a:p>
          <a:pPr marL="228600" lvl="1" indent="-228600" algn="l" defTabSz="889000">
            <a:lnSpc>
              <a:spcPct val="90000"/>
            </a:lnSpc>
            <a:spcBef>
              <a:spcPct val="0"/>
            </a:spcBef>
            <a:spcAft>
              <a:spcPct val="15000"/>
            </a:spcAft>
            <a:buChar char="•"/>
          </a:pPr>
          <a:r>
            <a:rPr lang="en-US" sz="2000" kern="1200"/>
            <a:t>Poor basic writing skills</a:t>
          </a:r>
          <a:endParaRPr lang="en-US" sz="2000" kern="1200" dirty="0"/>
        </a:p>
        <a:p>
          <a:pPr marL="457200" lvl="2" indent="-228600" algn="l" defTabSz="889000">
            <a:lnSpc>
              <a:spcPct val="90000"/>
            </a:lnSpc>
            <a:spcBef>
              <a:spcPct val="0"/>
            </a:spcBef>
            <a:spcAft>
              <a:spcPct val="15000"/>
            </a:spcAft>
            <a:buChar char="•"/>
          </a:pPr>
          <a:r>
            <a:rPr lang="en-US" sz="2000" kern="1200" dirty="0"/>
            <a:t>Text Annotation </a:t>
          </a:r>
        </a:p>
        <a:p>
          <a:pPr marL="457200" lvl="2" indent="-228600" algn="l" defTabSz="889000">
            <a:lnSpc>
              <a:spcPct val="90000"/>
            </a:lnSpc>
            <a:spcBef>
              <a:spcPct val="0"/>
            </a:spcBef>
            <a:spcAft>
              <a:spcPct val="15000"/>
            </a:spcAft>
            <a:buChar char="•"/>
          </a:pPr>
          <a:r>
            <a:rPr lang="en-US" sz="2000" kern="1200" dirty="0"/>
            <a:t>Essay organization</a:t>
          </a:r>
        </a:p>
        <a:p>
          <a:pPr marL="457200" lvl="2" indent="-228600" algn="l" defTabSz="889000">
            <a:lnSpc>
              <a:spcPct val="90000"/>
            </a:lnSpc>
            <a:spcBef>
              <a:spcPct val="0"/>
            </a:spcBef>
            <a:spcAft>
              <a:spcPct val="15000"/>
            </a:spcAft>
            <a:buChar char="•"/>
          </a:pPr>
          <a:r>
            <a:rPr lang="en-US" sz="2000" kern="1200" dirty="0"/>
            <a:t>Thesis statements</a:t>
          </a:r>
        </a:p>
        <a:p>
          <a:pPr marL="457200" lvl="2" indent="-228600" algn="l" defTabSz="889000">
            <a:lnSpc>
              <a:spcPct val="90000"/>
            </a:lnSpc>
            <a:spcBef>
              <a:spcPct val="0"/>
            </a:spcBef>
            <a:spcAft>
              <a:spcPct val="15000"/>
            </a:spcAft>
            <a:buChar char="•"/>
          </a:pPr>
          <a:r>
            <a:rPr lang="en-US" sz="2000" kern="1200"/>
            <a:t>Analysis </a:t>
          </a:r>
          <a:endParaRPr lang="en-US" sz="2000" kern="1200" dirty="0"/>
        </a:p>
        <a:p>
          <a:pPr marL="457200" lvl="2" indent="-228600" algn="l" defTabSz="889000">
            <a:lnSpc>
              <a:spcPct val="90000"/>
            </a:lnSpc>
            <a:spcBef>
              <a:spcPct val="0"/>
            </a:spcBef>
            <a:spcAft>
              <a:spcPct val="15000"/>
            </a:spcAft>
            <a:buChar char="•"/>
          </a:pPr>
          <a:r>
            <a:rPr lang="en-US" sz="2000" kern="1200"/>
            <a:t>Evidence sandwiches</a:t>
          </a:r>
          <a:endParaRPr lang="en-US" sz="2000" kern="1200" dirty="0"/>
        </a:p>
        <a:p>
          <a:pPr marL="457200" lvl="2" indent="-228600" algn="l" defTabSz="889000">
            <a:lnSpc>
              <a:spcPct val="90000"/>
            </a:lnSpc>
            <a:spcBef>
              <a:spcPct val="0"/>
            </a:spcBef>
            <a:spcAft>
              <a:spcPct val="15000"/>
            </a:spcAft>
            <a:buChar char="•"/>
          </a:pPr>
          <a:r>
            <a:rPr lang="en-US" sz="2000" kern="1200"/>
            <a:t>Conclusions</a:t>
          </a:r>
          <a:endParaRPr lang="en-US" sz="2000" kern="1200" dirty="0"/>
        </a:p>
        <a:p>
          <a:pPr marL="228600" lvl="1" indent="-228600" algn="l" defTabSz="889000">
            <a:lnSpc>
              <a:spcPct val="90000"/>
            </a:lnSpc>
            <a:spcBef>
              <a:spcPct val="0"/>
            </a:spcBef>
            <a:spcAft>
              <a:spcPct val="15000"/>
            </a:spcAft>
            <a:buChar char="•"/>
          </a:pPr>
          <a:r>
            <a:rPr lang="en-US" sz="2000" kern="1200"/>
            <a:t>Unclear focus</a:t>
          </a:r>
          <a:endParaRPr lang="en-US" sz="2000" kern="1200" dirty="0"/>
        </a:p>
        <a:p>
          <a:pPr marL="457200" lvl="2" indent="-228600" algn="l" defTabSz="889000">
            <a:lnSpc>
              <a:spcPct val="90000"/>
            </a:lnSpc>
            <a:spcBef>
              <a:spcPct val="0"/>
            </a:spcBef>
            <a:spcAft>
              <a:spcPct val="15000"/>
            </a:spcAft>
            <a:buChar char="•"/>
          </a:pPr>
          <a:r>
            <a:rPr lang="en-US" sz="2000" kern="1200"/>
            <a:t>Media + Law + Literature</a:t>
          </a:r>
          <a:endParaRPr lang="en-US" sz="2000" kern="1200" dirty="0"/>
        </a:p>
        <a:p>
          <a:pPr marL="228600" lvl="1" indent="-228600" algn="l" defTabSz="889000">
            <a:lnSpc>
              <a:spcPct val="90000"/>
            </a:lnSpc>
            <a:spcBef>
              <a:spcPct val="0"/>
            </a:spcBef>
            <a:spcAft>
              <a:spcPct val="15000"/>
            </a:spcAft>
            <a:buChar char="•"/>
          </a:pPr>
          <a:r>
            <a:rPr lang="en-US" sz="2000" kern="1200" dirty="0"/>
            <a:t>Case-oriented, not Literature-oriented</a:t>
          </a:r>
        </a:p>
      </dsp:txBody>
      <dsp:txXfrm>
        <a:off x="4329866" y="751226"/>
        <a:ext cx="3798093" cy="4076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BC45-BFD8-4527-BD40-C8BA64B68F3C}">
      <dsp:nvSpPr>
        <dsp:cNvPr id="0" name=""/>
        <dsp:cNvSpPr/>
      </dsp:nvSpPr>
      <dsp:spPr>
        <a:xfrm>
          <a:off x="39" y="29028"/>
          <a:ext cx="3798093" cy="720000"/>
        </a:xfrm>
        <a:prstGeom prst="rect">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2023</a:t>
          </a:r>
        </a:p>
      </dsp:txBody>
      <dsp:txXfrm>
        <a:off x="39" y="29028"/>
        <a:ext cx="3798093" cy="720000"/>
      </dsp:txXfrm>
    </dsp:sp>
    <dsp:sp modelId="{84394A42-1FEE-4274-B4AA-E09B31826706}">
      <dsp:nvSpPr>
        <dsp:cNvPr id="0" name=""/>
        <dsp:cNvSpPr/>
      </dsp:nvSpPr>
      <dsp:spPr>
        <a:xfrm>
          <a:off x="39" y="749028"/>
          <a:ext cx="3798093" cy="4098199"/>
        </a:xfrm>
        <a:prstGeom prst="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Case-related</a:t>
          </a:r>
        </a:p>
        <a:p>
          <a:pPr marL="228600" lvl="1" indent="-228600" algn="l" defTabSz="1111250">
            <a:lnSpc>
              <a:spcPct val="90000"/>
            </a:lnSpc>
            <a:spcBef>
              <a:spcPct val="0"/>
            </a:spcBef>
            <a:spcAft>
              <a:spcPct val="15000"/>
            </a:spcAft>
            <a:buChar char="•"/>
          </a:pPr>
          <a:r>
            <a:rPr lang="en-US" sz="2500" kern="1200" dirty="0"/>
            <a:t>Mix of popular &amp; scholarly</a:t>
          </a:r>
        </a:p>
        <a:p>
          <a:pPr marL="228600" lvl="1" indent="-228600" algn="l" defTabSz="1111250">
            <a:lnSpc>
              <a:spcPct val="90000"/>
            </a:lnSpc>
            <a:spcBef>
              <a:spcPct val="0"/>
            </a:spcBef>
            <a:spcAft>
              <a:spcPct val="15000"/>
            </a:spcAft>
            <a:buChar char="•"/>
          </a:pPr>
          <a:r>
            <a:rPr lang="en-US" sz="2500" kern="1200" dirty="0"/>
            <a:t>1 article per primary text</a:t>
          </a:r>
        </a:p>
        <a:p>
          <a:pPr marL="228600" lvl="1" indent="-228600" algn="l" defTabSz="1111250">
            <a:lnSpc>
              <a:spcPct val="90000"/>
            </a:lnSpc>
            <a:spcBef>
              <a:spcPct val="0"/>
            </a:spcBef>
            <a:spcAft>
              <a:spcPct val="15000"/>
            </a:spcAft>
            <a:buChar char="•"/>
          </a:pPr>
          <a:r>
            <a:rPr lang="en-US" sz="2500" kern="1200" dirty="0"/>
            <a:t>Disconnected from final essay</a:t>
          </a:r>
        </a:p>
        <a:p>
          <a:pPr marL="228600" lvl="1" indent="-228600" algn="l" defTabSz="1111250">
            <a:lnSpc>
              <a:spcPct val="90000"/>
            </a:lnSpc>
            <a:spcBef>
              <a:spcPct val="0"/>
            </a:spcBef>
            <a:spcAft>
              <a:spcPct val="15000"/>
            </a:spcAft>
            <a:buChar char="•"/>
          </a:pPr>
          <a:endParaRPr lang="en-US" sz="2500" kern="1200" dirty="0"/>
        </a:p>
      </dsp:txBody>
      <dsp:txXfrm>
        <a:off x="39" y="749028"/>
        <a:ext cx="3798093" cy="4098199"/>
      </dsp:txXfrm>
    </dsp:sp>
    <dsp:sp modelId="{03810FA7-17BE-40F4-9023-7FB91203E1D4}">
      <dsp:nvSpPr>
        <dsp:cNvPr id="0" name=""/>
        <dsp:cNvSpPr/>
      </dsp:nvSpPr>
      <dsp:spPr>
        <a:xfrm>
          <a:off x="4329866" y="29028"/>
          <a:ext cx="3798093" cy="720000"/>
        </a:xfrm>
        <a:prstGeom prst="rect">
          <a:avLst/>
        </a:prstGeom>
        <a:solidFill>
          <a:schemeClr val="accent5">
            <a:hueOff val="-19069156"/>
            <a:satOff val="5029"/>
            <a:lumOff val="2549"/>
            <a:alphaOff val="0"/>
          </a:schemeClr>
        </a:solidFill>
        <a:ln w="13970" cap="flat" cmpd="sng" algn="ctr">
          <a:solidFill>
            <a:schemeClr val="accent5">
              <a:hueOff val="-19069156"/>
              <a:satOff val="5029"/>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2025</a:t>
          </a:r>
        </a:p>
      </dsp:txBody>
      <dsp:txXfrm>
        <a:off x="4329866" y="29028"/>
        <a:ext cx="3798093" cy="720000"/>
      </dsp:txXfrm>
    </dsp:sp>
    <dsp:sp modelId="{9B7862CC-C5C1-49A5-880F-86B968B7B1E4}">
      <dsp:nvSpPr>
        <dsp:cNvPr id="0" name=""/>
        <dsp:cNvSpPr/>
      </dsp:nvSpPr>
      <dsp:spPr>
        <a:xfrm>
          <a:off x="4329866" y="749028"/>
          <a:ext cx="3798093" cy="4098199"/>
        </a:xfrm>
        <a:prstGeom prst="rect">
          <a:avLst/>
        </a:prstGeom>
        <a:solidFill>
          <a:schemeClr val="accent5">
            <a:tint val="40000"/>
            <a:alpha val="90000"/>
            <a:hueOff val="-19425287"/>
            <a:satOff val="4925"/>
            <a:lumOff val="625"/>
            <a:alphaOff val="0"/>
          </a:schemeClr>
        </a:solidFill>
        <a:ln w="13970" cap="flat" cmpd="sng" algn="ctr">
          <a:solidFill>
            <a:schemeClr val="accent5">
              <a:tint val="40000"/>
              <a:alpha val="90000"/>
              <a:hueOff val="-19425287"/>
              <a:satOff val="4925"/>
              <a:lumOff val="6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Text- and genre- related</a:t>
          </a:r>
        </a:p>
        <a:p>
          <a:pPr marL="228600" lvl="1" indent="-228600" algn="l" defTabSz="1111250">
            <a:lnSpc>
              <a:spcPct val="90000"/>
            </a:lnSpc>
            <a:spcBef>
              <a:spcPct val="0"/>
            </a:spcBef>
            <a:spcAft>
              <a:spcPct val="15000"/>
            </a:spcAft>
            <a:buChar char="•"/>
          </a:pPr>
          <a:r>
            <a:rPr lang="en-US" sz="2500" kern="1200" dirty="0"/>
            <a:t>Mostly scholarly</a:t>
          </a:r>
        </a:p>
        <a:p>
          <a:pPr marL="228600" lvl="1" indent="-228600" algn="l" defTabSz="1111250">
            <a:lnSpc>
              <a:spcPct val="90000"/>
            </a:lnSpc>
            <a:spcBef>
              <a:spcPct val="0"/>
            </a:spcBef>
            <a:spcAft>
              <a:spcPct val="15000"/>
            </a:spcAft>
            <a:buChar char="•"/>
          </a:pPr>
          <a:r>
            <a:rPr lang="en-US" sz="2500" kern="1200" dirty="0"/>
            <a:t>3 foundational articles + 1 article per primary text</a:t>
          </a:r>
        </a:p>
        <a:p>
          <a:pPr marL="228600" lvl="1" indent="-228600" algn="l" defTabSz="1111250">
            <a:lnSpc>
              <a:spcPct val="90000"/>
            </a:lnSpc>
            <a:spcBef>
              <a:spcPct val="0"/>
            </a:spcBef>
            <a:spcAft>
              <a:spcPct val="15000"/>
            </a:spcAft>
            <a:buChar char="•"/>
          </a:pPr>
          <a:r>
            <a:rPr lang="en-US" sz="2500" kern="1200" dirty="0"/>
            <a:t>Required source for final paper</a:t>
          </a:r>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dsp:txBody>
      <dsp:txXfrm>
        <a:off x="4329866" y="749028"/>
        <a:ext cx="3798093" cy="4098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BC45-BFD8-4527-BD40-C8BA64B68F3C}">
      <dsp:nvSpPr>
        <dsp:cNvPr id="0" name=""/>
        <dsp:cNvSpPr/>
      </dsp:nvSpPr>
      <dsp:spPr>
        <a:xfrm>
          <a:off x="39" y="81181"/>
          <a:ext cx="3798093" cy="576000"/>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Positives</a:t>
          </a:r>
        </a:p>
      </dsp:txBody>
      <dsp:txXfrm>
        <a:off x="39" y="81181"/>
        <a:ext cx="3798093" cy="576000"/>
      </dsp:txXfrm>
    </dsp:sp>
    <dsp:sp modelId="{84394A42-1FEE-4274-B4AA-E09B31826706}">
      <dsp:nvSpPr>
        <dsp:cNvPr id="0" name=""/>
        <dsp:cNvSpPr/>
      </dsp:nvSpPr>
      <dsp:spPr>
        <a:xfrm>
          <a:off x="39" y="657181"/>
          <a:ext cx="3798093" cy="4172399"/>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Filled in 1</a:t>
          </a:r>
          <a:r>
            <a:rPr lang="en-US" sz="2000" kern="1200" baseline="30000" dirty="0"/>
            <a:t>st</a:t>
          </a:r>
          <a:r>
            <a:rPr lang="en-US" sz="2000" kern="1200" dirty="0"/>
            <a:t> hour of registration!</a:t>
          </a:r>
        </a:p>
        <a:p>
          <a:pPr marL="228600" lvl="1" indent="-228600" algn="l" defTabSz="889000">
            <a:lnSpc>
              <a:spcPct val="90000"/>
            </a:lnSpc>
            <a:spcBef>
              <a:spcPct val="0"/>
            </a:spcBef>
            <a:spcAft>
              <a:spcPct val="15000"/>
            </a:spcAft>
            <a:buChar char="•"/>
          </a:pPr>
          <a:r>
            <a:rPr lang="en-US" sz="2000" kern="1200" dirty="0"/>
            <a:t>High in-class participation</a:t>
          </a:r>
        </a:p>
        <a:p>
          <a:pPr marL="228600" lvl="1" indent="-228600" algn="l" defTabSz="889000">
            <a:lnSpc>
              <a:spcPct val="90000"/>
            </a:lnSpc>
            <a:spcBef>
              <a:spcPct val="0"/>
            </a:spcBef>
            <a:spcAft>
              <a:spcPct val="15000"/>
            </a:spcAft>
            <a:buChar char="•"/>
          </a:pPr>
          <a:r>
            <a:rPr lang="en-US" sz="2000" kern="1200" dirty="0"/>
            <a:t>Tracked writing skill development throughout course</a:t>
          </a:r>
        </a:p>
        <a:p>
          <a:pPr marL="228600" lvl="1" indent="-228600" algn="l" defTabSz="889000">
            <a:lnSpc>
              <a:spcPct val="90000"/>
            </a:lnSpc>
            <a:spcBef>
              <a:spcPct val="0"/>
            </a:spcBef>
            <a:spcAft>
              <a:spcPct val="15000"/>
            </a:spcAft>
            <a:buChar char="•"/>
          </a:pPr>
          <a:r>
            <a:rPr lang="en-US" sz="2000" kern="1200" dirty="0"/>
            <a:t>Emphasized process writing</a:t>
          </a:r>
        </a:p>
        <a:p>
          <a:pPr marL="228600" lvl="1" indent="-228600" algn="l" defTabSz="889000">
            <a:lnSpc>
              <a:spcPct val="90000"/>
            </a:lnSpc>
            <a:spcBef>
              <a:spcPct val="0"/>
            </a:spcBef>
            <a:spcAft>
              <a:spcPct val="15000"/>
            </a:spcAft>
            <a:buChar char="•"/>
          </a:pPr>
          <a:r>
            <a:rPr lang="en-US" sz="2000" kern="1200" dirty="0"/>
            <a:t>Clear focus: creative non-fiction and the true crime genre</a:t>
          </a:r>
        </a:p>
        <a:p>
          <a:pPr marL="228600" lvl="1" indent="-228600" algn="l" defTabSz="889000">
            <a:lnSpc>
              <a:spcPct val="90000"/>
            </a:lnSpc>
            <a:spcBef>
              <a:spcPct val="0"/>
            </a:spcBef>
            <a:spcAft>
              <a:spcPct val="15000"/>
            </a:spcAft>
            <a:buChar char="•"/>
          </a:pPr>
          <a:r>
            <a:rPr lang="en-US" sz="2000" kern="1200" dirty="0"/>
            <a:t>Deeper discussions about truth and storytelling</a:t>
          </a:r>
        </a:p>
        <a:p>
          <a:pPr marL="228600" lvl="1" indent="-228600" algn="l" defTabSz="889000">
            <a:lnSpc>
              <a:spcPct val="90000"/>
            </a:lnSpc>
            <a:spcBef>
              <a:spcPct val="0"/>
            </a:spcBef>
            <a:spcAft>
              <a:spcPct val="15000"/>
            </a:spcAft>
            <a:buChar char="•"/>
          </a:pPr>
          <a:endParaRPr lang="en-US" sz="2000" kern="1200" dirty="0"/>
        </a:p>
      </dsp:txBody>
      <dsp:txXfrm>
        <a:off x="39" y="657181"/>
        <a:ext cx="3798093" cy="4172399"/>
      </dsp:txXfrm>
    </dsp:sp>
    <dsp:sp modelId="{03810FA7-17BE-40F4-9023-7FB91203E1D4}">
      <dsp:nvSpPr>
        <dsp:cNvPr id="0" name=""/>
        <dsp:cNvSpPr/>
      </dsp:nvSpPr>
      <dsp:spPr>
        <a:xfrm>
          <a:off x="4329866" y="81181"/>
          <a:ext cx="3798093" cy="576000"/>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Negatives</a:t>
          </a:r>
        </a:p>
      </dsp:txBody>
      <dsp:txXfrm>
        <a:off x="4329866" y="81181"/>
        <a:ext cx="3798093" cy="576000"/>
      </dsp:txXfrm>
    </dsp:sp>
    <dsp:sp modelId="{9B7862CC-C5C1-49A5-880F-86B968B7B1E4}">
      <dsp:nvSpPr>
        <dsp:cNvPr id="0" name=""/>
        <dsp:cNvSpPr/>
      </dsp:nvSpPr>
      <dsp:spPr>
        <a:xfrm>
          <a:off x="4329866" y="657181"/>
          <a:ext cx="3798093" cy="4172399"/>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Not enough in-class writing time</a:t>
          </a:r>
        </a:p>
        <a:p>
          <a:pPr marL="228600" lvl="1" indent="-228600" algn="l" defTabSz="889000">
            <a:lnSpc>
              <a:spcPct val="90000"/>
            </a:lnSpc>
            <a:spcBef>
              <a:spcPct val="0"/>
            </a:spcBef>
            <a:spcAft>
              <a:spcPct val="15000"/>
            </a:spcAft>
            <a:buChar char="•"/>
          </a:pPr>
          <a:r>
            <a:rPr lang="en-US" sz="2000" kern="1200" dirty="0"/>
            <a:t>Less incentive to attend field trip</a:t>
          </a:r>
        </a:p>
      </dsp:txBody>
      <dsp:txXfrm>
        <a:off x="4329866" y="657181"/>
        <a:ext cx="3798093" cy="4172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1C0A42B-C116-4E60-82CD-393A1805316B}" type="datetimeFigureOut">
              <a:rPr lang="en-US" smtClean="0"/>
              <a:t>2/15/2026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1035B5E-EF60-4D78-86D0-5C418A0D8D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449813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0A42B-C116-4E60-82CD-393A1805316B}" type="datetimeFigureOut">
              <a:rPr lang="en-US" smtClean="0"/>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68083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0A42B-C116-4E60-82CD-393A1805316B}" type="datetimeFigureOut">
              <a:rPr lang="en-US" smtClean="0"/>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29734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0A42B-C116-4E60-82CD-393A1805316B}" type="datetimeFigureOut">
              <a:rPr lang="en-US" smtClean="0"/>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29839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C0A42B-C116-4E60-82CD-393A1805316B}" type="datetimeFigureOut">
              <a:rPr lang="en-US" smtClean="0"/>
              <a:t>2/15/2026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5B5E-EF60-4D78-86D0-5C418A0D8D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8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C0A42B-C116-4E60-82CD-393A1805316B}" type="datetimeFigureOut">
              <a:rPr lang="en-US" smtClean="0"/>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27172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C0A42B-C116-4E60-82CD-393A1805316B}" type="datetimeFigureOut">
              <a:rPr lang="en-US" smtClean="0"/>
              <a:t>2/15/2026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83575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C0A42B-C116-4E60-82CD-393A1805316B}" type="datetimeFigureOut">
              <a:rPr lang="en-US" smtClean="0"/>
              <a:t>2/15/2026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338604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0A42B-C116-4E60-82CD-393A1805316B}" type="datetimeFigureOut">
              <a:rPr lang="en-US" smtClean="0"/>
              <a:t>2/15/2026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410209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C0A42B-C116-4E60-82CD-393A1805316B}" type="datetimeFigureOut">
              <a:rPr lang="en-US" smtClean="0"/>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405447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C0A42B-C116-4E60-82CD-393A1805316B}" type="datetimeFigureOut">
              <a:rPr lang="en-US" smtClean="0"/>
              <a:t>2/15/2026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35B5E-EF60-4D78-86D0-5C418A0D8D87}" type="slidenum">
              <a:rPr lang="en-US" smtClean="0"/>
              <a:t>‹#›</a:t>
            </a:fld>
            <a:endParaRPr lang="en-US"/>
          </a:p>
        </p:txBody>
      </p:sp>
    </p:spTree>
    <p:extLst>
      <p:ext uri="{BB962C8B-B14F-4D97-AF65-F5344CB8AC3E}">
        <p14:creationId xmlns:p14="http://schemas.microsoft.com/office/powerpoint/2010/main" val="289961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1C0A42B-C116-4E60-82CD-393A1805316B}" type="datetimeFigureOut">
              <a:rPr lang="en-US" smtClean="0"/>
              <a:t>2/15/2026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1035B5E-EF60-4D78-86D0-5C418A0D8D87}" type="slidenum">
              <a:rPr lang="en-US" smtClean="0"/>
              <a:t>‹#›</a:t>
            </a:fld>
            <a:endParaRPr lang="en-US"/>
          </a:p>
        </p:txBody>
      </p:sp>
    </p:spTree>
    <p:extLst>
      <p:ext uri="{BB962C8B-B14F-4D97-AF65-F5344CB8AC3E}">
        <p14:creationId xmlns:p14="http://schemas.microsoft.com/office/powerpoint/2010/main" val="2372504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zwfaber.com/" TargetMode="External"/><Relationship Id="rId2" Type="http://schemas.openxmlformats.org/officeDocument/2006/relationships/hyperlink" Target="mailto:efaber@dea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hyperlink" Target="https://www.dean.edu/?trk=public_post_main-feed-card-tex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mailto:efaber@dean.edu" TargetMode="External"/><Relationship Id="rId5" Type="http://schemas.openxmlformats.org/officeDocument/2006/relationships/hyperlink" Target="http://www.lizwfaber.com/" TargetMode="External"/><Relationship Id="rId4" Type="http://schemas.openxmlformats.org/officeDocument/2006/relationships/hyperlink" Target="https://whatsondisneyplus.com/disney-adds-true-crime-collection/"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ar.inspiredpencil.com/pictures-2023/reading-detective-clip-art"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vecteezy.com/free-png/chalk-outlin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8983-D9D6-8253-5E3E-5ADF474E32A1}"/>
              </a:ext>
            </a:extLst>
          </p:cNvPr>
          <p:cNvSpPr>
            <a:spLocks noGrp="1"/>
          </p:cNvSpPr>
          <p:nvPr>
            <p:ph type="ctrTitle"/>
          </p:nvPr>
        </p:nvSpPr>
        <p:spPr>
          <a:xfrm>
            <a:off x="1261872" y="534665"/>
            <a:ext cx="9418320" cy="4041648"/>
          </a:xfrm>
        </p:spPr>
        <p:txBody>
          <a:bodyPr>
            <a:normAutofit/>
          </a:bodyPr>
          <a:lstStyle/>
          <a:p>
            <a:pPr algn="ctr"/>
            <a:r>
              <a:rPr lang="en-US" dirty="0"/>
              <a:t>ENG 358: True Crime</a:t>
            </a:r>
            <a:br>
              <a:rPr lang="en-US" dirty="0"/>
            </a:br>
            <a:r>
              <a:rPr lang="en-US" sz="6000" dirty="0"/>
              <a:t>aka</a:t>
            </a:r>
            <a:br>
              <a:rPr lang="en-US" sz="6000" dirty="0"/>
            </a:br>
            <a:r>
              <a:rPr lang="en-US" sz="6000" dirty="0"/>
              <a:t>Tricking Non-Majors into Literary Analysis</a:t>
            </a:r>
            <a:endParaRPr lang="en-US" dirty="0"/>
          </a:p>
        </p:txBody>
      </p:sp>
      <p:sp>
        <p:nvSpPr>
          <p:cNvPr id="3" name="Subtitle 2">
            <a:extLst>
              <a:ext uri="{FF2B5EF4-FFF2-40B4-BE49-F238E27FC236}">
                <a16:creationId xmlns:a16="http://schemas.microsoft.com/office/drawing/2014/main" id="{048771CB-EB89-AA9D-BC4A-210C965A2DC3}"/>
              </a:ext>
            </a:extLst>
          </p:cNvPr>
          <p:cNvSpPr>
            <a:spLocks noGrp="1"/>
          </p:cNvSpPr>
          <p:nvPr>
            <p:ph type="subTitle" idx="1"/>
          </p:nvPr>
        </p:nvSpPr>
        <p:spPr>
          <a:xfrm>
            <a:off x="1261872" y="4996132"/>
            <a:ext cx="9418320" cy="1691640"/>
          </a:xfrm>
        </p:spPr>
        <p:txBody>
          <a:bodyPr>
            <a:normAutofit fontScale="92500" lnSpcReduction="20000"/>
          </a:bodyPr>
          <a:lstStyle/>
          <a:p>
            <a:r>
              <a:rPr lang="en-US" sz="1400" dirty="0"/>
              <a:t>Liz W Faber, PhD</a:t>
            </a:r>
          </a:p>
          <a:p>
            <a:r>
              <a:rPr lang="en-US" sz="1400" dirty="0"/>
              <a:t>Associate Professor of English &amp; Communication</a:t>
            </a:r>
          </a:p>
          <a:p>
            <a:r>
              <a:rPr lang="en-US" sz="1400" dirty="0"/>
              <a:t>Dean College</a:t>
            </a:r>
          </a:p>
          <a:p>
            <a:r>
              <a:rPr lang="en-US" sz="1400" dirty="0">
                <a:hlinkClick r:id="rId2"/>
              </a:rPr>
              <a:t>efaber@dean.edu</a:t>
            </a:r>
            <a:endParaRPr lang="en-US" sz="1400" dirty="0"/>
          </a:p>
          <a:p>
            <a:r>
              <a:rPr lang="en-US" sz="1400" dirty="0">
                <a:hlinkClick r:id="rId3"/>
              </a:rPr>
              <a:t>www.lizwfaber.com</a:t>
            </a:r>
            <a:r>
              <a:rPr lang="en-US" sz="1400" dirty="0"/>
              <a:t> </a:t>
            </a:r>
          </a:p>
        </p:txBody>
      </p:sp>
    </p:spTree>
    <p:extLst>
      <p:ext uri="{BB962C8B-B14F-4D97-AF65-F5344CB8AC3E}">
        <p14:creationId xmlns:p14="http://schemas.microsoft.com/office/powerpoint/2010/main" val="219134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F874-AAED-53A8-4EFB-AEE09BD57968}"/>
              </a:ext>
            </a:extLst>
          </p:cNvPr>
          <p:cNvSpPr>
            <a:spLocks noGrp="1"/>
          </p:cNvSpPr>
          <p:nvPr>
            <p:ph type="title"/>
          </p:nvPr>
        </p:nvSpPr>
        <p:spPr/>
        <p:txBody>
          <a:bodyPr/>
          <a:lstStyle/>
          <a:p>
            <a:r>
              <a:rPr lang="en-US" dirty="0"/>
              <a:t>Course Design &amp; Revision: </a:t>
            </a:r>
            <a:br>
              <a:rPr lang="en-US" dirty="0"/>
            </a:br>
            <a:r>
              <a:rPr lang="en-US" dirty="0"/>
              <a:t>Primary Texts</a:t>
            </a:r>
          </a:p>
        </p:txBody>
      </p:sp>
      <p:sp>
        <p:nvSpPr>
          <p:cNvPr id="3" name="Content Placeholder 2">
            <a:extLst>
              <a:ext uri="{FF2B5EF4-FFF2-40B4-BE49-F238E27FC236}">
                <a16:creationId xmlns:a16="http://schemas.microsoft.com/office/drawing/2014/main" id="{A3FF5196-BE1B-165D-6682-6D550099C881}"/>
              </a:ext>
            </a:extLst>
          </p:cNvPr>
          <p:cNvSpPr>
            <a:spLocks noGrp="1"/>
          </p:cNvSpPr>
          <p:nvPr>
            <p:ph idx="1"/>
          </p:nvPr>
        </p:nvSpPr>
        <p:spPr/>
        <p:txBody>
          <a:bodyPr/>
          <a:lstStyle/>
          <a:p>
            <a:endParaRPr lang="en-US" dirty="0"/>
          </a:p>
        </p:txBody>
      </p:sp>
      <p:pic>
        <p:nvPicPr>
          <p:cNvPr id="2054" name="Picture 6">
            <a:extLst>
              <a:ext uri="{FF2B5EF4-FFF2-40B4-BE49-F238E27FC236}">
                <a16:creationId xmlns:a16="http://schemas.microsoft.com/office/drawing/2014/main" id="{6FA71650-9091-12B6-5E1B-479F5B0E2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165" y="1627948"/>
            <a:ext cx="2023209" cy="31805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is was the edition and cover of my mom’s worn paperback on the bookshelf of my childhood home. Many consider this the definitive account, but Simon’s book, and this interview, may change your mind.">
            <a:extLst>
              <a:ext uri="{FF2B5EF4-FFF2-40B4-BE49-F238E27FC236}">
                <a16:creationId xmlns:a16="http://schemas.microsoft.com/office/drawing/2014/main" id="{FD3CC14C-D847-EB9E-F6F2-F6FC1E97C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196" y="1630240"/>
            <a:ext cx="1747719" cy="31315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3E32AE08-770C-94AA-A7D1-BCC4C159F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29" y="1630449"/>
            <a:ext cx="2062966" cy="31805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E9E4A559-E0A1-DDCF-41AB-DEFF25CD2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0096" y="4720810"/>
            <a:ext cx="3389456" cy="20336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aperback Better, Not Bitter: The Power of Hope and Living on Purpose Book">
            <a:extLst>
              <a:ext uri="{FF2B5EF4-FFF2-40B4-BE49-F238E27FC236}">
                <a16:creationId xmlns:a16="http://schemas.microsoft.com/office/drawing/2014/main" id="{7369E06E-EF81-2E2E-9356-DD183166C2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0625" y="2349239"/>
            <a:ext cx="1858917" cy="284113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7FDFDE55-3910-8044-EA41-A0C2266AB9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7364" y="3826678"/>
            <a:ext cx="1867148" cy="292780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reparation 3">
            <a:extLst>
              <a:ext uri="{FF2B5EF4-FFF2-40B4-BE49-F238E27FC236}">
                <a16:creationId xmlns:a16="http://schemas.microsoft.com/office/drawing/2014/main" id="{5D73506F-4E23-D65B-6B8E-0F9B62F3F60B}"/>
              </a:ext>
            </a:extLst>
          </p:cNvPr>
          <p:cNvSpPr/>
          <p:nvPr/>
        </p:nvSpPr>
        <p:spPr>
          <a:xfrm>
            <a:off x="7706902" y="1950093"/>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2023</a:t>
            </a:r>
          </a:p>
        </p:txBody>
      </p:sp>
      <p:sp>
        <p:nvSpPr>
          <p:cNvPr id="5" name="Flowchart: Preparation 4">
            <a:extLst>
              <a:ext uri="{FF2B5EF4-FFF2-40B4-BE49-F238E27FC236}">
                <a16:creationId xmlns:a16="http://schemas.microsoft.com/office/drawing/2014/main" id="{EEE1F577-0A87-5466-F563-89CDD6BBF3F9}"/>
              </a:ext>
            </a:extLst>
          </p:cNvPr>
          <p:cNvSpPr/>
          <p:nvPr/>
        </p:nvSpPr>
        <p:spPr>
          <a:xfrm>
            <a:off x="9716031" y="3427532"/>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2025</a:t>
            </a:r>
          </a:p>
        </p:txBody>
      </p:sp>
      <p:sp>
        <p:nvSpPr>
          <p:cNvPr id="6" name="TextBox 5">
            <a:extLst>
              <a:ext uri="{FF2B5EF4-FFF2-40B4-BE49-F238E27FC236}">
                <a16:creationId xmlns:a16="http://schemas.microsoft.com/office/drawing/2014/main" id="{599644E3-369C-96CF-190B-9E3DA6E703D5}"/>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293545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368FD-D39F-5579-5567-70C1AA06F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A31C8-DFE3-DFA7-4526-D1BC07560286}"/>
              </a:ext>
            </a:extLst>
          </p:cNvPr>
          <p:cNvSpPr>
            <a:spLocks noGrp="1"/>
          </p:cNvSpPr>
          <p:nvPr>
            <p:ph type="title"/>
          </p:nvPr>
        </p:nvSpPr>
        <p:spPr>
          <a:xfrm>
            <a:off x="1249680" y="204733"/>
            <a:ext cx="9692640" cy="1325562"/>
          </a:xfrm>
        </p:spPr>
        <p:txBody>
          <a:bodyPr/>
          <a:lstStyle/>
          <a:p>
            <a:r>
              <a:rPr lang="en-US" dirty="0"/>
              <a:t>Course Design &amp; Revision: </a:t>
            </a:r>
            <a:br>
              <a:rPr lang="en-US" dirty="0"/>
            </a:br>
            <a:r>
              <a:rPr lang="en-US" dirty="0"/>
              <a:t>Secondary Texts</a:t>
            </a:r>
          </a:p>
        </p:txBody>
      </p:sp>
      <p:graphicFrame>
        <p:nvGraphicFramePr>
          <p:cNvPr id="4" name="Diagram 3">
            <a:extLst>
              <a:ext uri="{FF2B5EF4-FFF2-40B4-BE49-F238E27FC236}">
                <a16:creationId xmlns:a16="http://schemas.microsoft.com/office/drawing/2014/main" id="{8A5ED5C0-B657-B176-A6DF-E944DE024372}"/>
              </a:ext>
            </a:extLst>
          </p:cNvPr>
          <p:cNvGraphicFramePr/>
          <p:nvPr>
            <p:extLst>
              <p:ext uri="{D42A27DB-BD31-4B8C-83A1-F6EECF244321}">
                <p14:modId xmlns:p14="http://schemas.microsoft.com/office/powerpoint/2010/main" val="789807986"/>
              </p:ext>
            </p:extLst>
          </p:nvPr>
        </p:nvGraphicFramePr>
        <p:xfrm>
          <a:off x="1501303" y="1530296"/>
          <a:ext cx="8128000" cy="487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E00EB28-537C-B4BC-6CBE-E58F7EFDCC6D}"/>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214806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E968-9718-1E20-655E-80D462A3B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3A589-A63C-E19F-5A09-1797AB0FCC50}"/>
              </a:ext>
            </a:extLst>
          </p:cNvPr>
          <p:cNvSpPr>
            <a:spLocks noGrp="1"/>
          </p:cNvSpPr>
          <p:nvPr>
            <p:ph type="title"/>
          </p:nvPr>
        </p:nvSpPr>
        <p:spPr/>
        <p:txBody>
          <a:bodyPr/>
          <a:lstStyle/>
          <a:p>
            <a:r>
              <a:rPr lang="en-US" dirty="0"/>
              <a:t>Course Revisions: </a:t>
            </a:r>
            <a:br>
              <a:rPr lang="en-US" dirty="0"/>
            </a:br>
            <a:r>
              <a:rPr lang="en-US" dirty="0"/>
              <a:t>Assignment Weights</a:t>
            </a:r>
          </a:p>
        </p:txBody>
      </p:sp>
      <p:graphicFrame>
        <p:nvGraphicFramePr>
          <p:cNvPr id="9" name="Content Placeholder 8">
            <a:extLst>
              <a:ext uri="{FF2B5EF4-FFF2-40B4-BE49-F238E27FC236}">
                <a16:creationId xmlns:a16="http://schemas.microsoft.com/office/drawing/2014/main" id="{138C7263-E00D-EC74-010A-98598AA6A484}"/>
              </a:ext>
            </a:extLst>
          </p:cNvPr>
          <p:cNvGraphicFramePr>
            <a:graphicFrameLocks noGrp="1"/>
          </p:cNvGraphicFramePr>
          <p:nvPr>
            <p:ph idx="1"/>
            <p:extLst>
              <p:ext uri="{D42A27DB-BD31-4B8C-83A1-F6EECF244321}">
                <p14:modId xmlns:p14="http://schemas.microsoft.com/office/powerpoint/2010/main" val="2062743939"/>
              </p:ext>
            </p:extLst>
          </p:nvPr>
        </p:nvGraphicFramePr>
        <p:xfrm>
          <a:off x="1262063" y="1828800"/>
          <a:ext cx="8594724" cy="1559560"/>
        </p:xfrm>
        <a:graphic>
          <a:graphicData uri="http://schemas.openxmlformats.org/drawingml/2006/table">
            <a:tbl>
              <a:tblPr firstRow="1" bandRow="1">
                <a:tableStyleId>{7DF18680-E054-41AD-8BC1-D1AEF772440D}</a:tableStyleId>
              </a:tblPr>
              <a:tblGrid>
                <a:gridCol w="4297362">
                  <a:extLst>
                    <a:ext uri="{9D8B030D-6E8A-4147-A177-3AD203B41FA5}">
                      <a16:colId xmlns:a16="http://schemas.microsoft.com/office/drawing/2014/main" val="1415628084"/>
                    </a:ext>
                  </a:extLst>
                </a:gridCol>
                <a:gridCol w="4297362">
                  <a:extLst>
                    <a:ext uri="{9D8B030D-6E8A-4147-A177-3AD203B41FA5}">
                      <a16:colId xmlns:a16="http://schemas.microsoft.com/office/drawing/2014/main" val="4280537843"/>
                    </a:ext>
                  </a:extLst>
                </a:gridCol>
              </a:tblGrid>
              <a:tr h="370840">
                <a:tc>
                  <a:txBody>
                    <a:bodyPr/>
                    <a:lstStyle/>
                    <a:p>
                      <a:r>
                        <a:rPr lang="en-US" dirty="0"/>
                        <a:t>Fall 2023</a:t>
                      </a:r>
                    </a:p>
                  </a:txBody>
                  <a:tcPr/>
                </a:tc>
                <a:tc>
                  <a:txBody>
                    <a:bodyPr/>
                    <a:lstStyle/>
                    <a:p>
                      <a:r>
                        <a:rPr lang="en-US" dirty="0"/>
                        <a:t>Fall 2025</a:t>
                      </a:r>
                    </a:p>
                  </a:txBody>
                  <a:tcPr/>
                </a:tc>
                <a:extLst>
                  <a:ext uri="{0D108BD9-81ED-4DB2-BD59-A6C34878D82A}">
                    <a16:rowId xmlns:a16="http://schemas.microsoft.com/office/drawing/2014/main" val="4225241261"/>
                  </a:ext>
                </a:extLst>
              </a:tr>
              <a:tr h="370840">
                <a:tc>
                  <a:txBody>
                    <a:bodyPr/>
                    <a:lstStyle/>
                    <a:p>
                      <a:pPr rtl="0" fontAlgn="base"/>
                      <a:r>
                        <a:rPr lang="en-US" sz="1800" b="0" i="1" kern="1200" dirty="0">
                          <a:solidFill>
                            <a:schemeClr val="dk1"/>
                          </a:solidFill>
                          <a:effectLst/>
                          <a:latin typeface="+mn-lt"/>
                          <a:ea typeface="+mn-ea"/>
                          <a:cs typeface="+mn-cs"/>
                        </a:rPr>
                        <a:t>Case Reports: 35%</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Midterm Project: 20%</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Final Essay: 45%</a:t>
                      </a:r>
                      <a:r>
                        <a:rPr lang="en-US" sz="1800" b="0" i="0" kern="1200" dirty="0">
                          <a:solidFill>
                            <a:schemeClr val="dk1"/>
                          </a:solidFill>
                          <a:effectLst/>
                          <a:latin typeface="+mn-lt"/>
                          <a:ea typeface="+mn-ea"/>
                          <a:cs typeface="+mn-cs"/>
                        </a:rPr>
                        <a:t> </a:t>
                      </a:r>
                    </a:p>
                  </a:txBody>
                  <a:tcPr/>
                </a:tc>
                <a:tc>
                  <a:txBody>
                    <a:bodyPr/>
                    <a:lstStyle/>
                    <a:p>
                      <a:pPr rtl="0" fontAlgn="base"/>
                      <a:r>
                        <a:rPr lang="en-US" sz="1800" b="0" i="1" kern="1200" dirty="0">
                          <a:solidFill>
                            <a:schemeClr val="dk1"/>
                          </a:solidFill>
                          <a:effectLst/>
                          <a:latin typeface="+mn-lt"/>
                          <a:ea typeface="+mn-ea"/>
                          <a:cs typeface="+mn-cs"/>
                        </a:rPr>
                        <a:t>In-Class Activities: 20%</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Weekly </a:t>
                      </a:r>
                      <a:r>
                        <a:rPr lang="en-US" sz="1800" b="0" i="0" kern="1200" dirty="0">
                          <a:solidFill>
                            <a:schemeClr val="dk1"/>
                          </a:solidFill>
                          <a:effectLst/>
                          <a:latin typeface="+mn-lt"/>
                          <a:ea typeface="+mn-ea"/>
                          <a:cs typeface="+mn-cs"/>
                        </a:rPr>
                        <a:t>Serial </a:t>
                      </a:r>
                      <a:r>
                        <a:rPr lang="en-US" sz="1800" b="0" i="1" kern="1200" dirty="0">
                          <a:solidFill>
                            <a:schemeClr val="dk1"/>
                          </a:solidFill>
                          <a:effectLst/>
                          <a:latin typeface="+mn-lt"/>
                          <a:ea typeface="+mn-ea"/>
                          <a:cs typeface="+mn-cs"/>
                        </a:rPr>
                        <a:t>Discussion</a:t>
                      </a:r>
                      <a:r>
                        <a:rPr lang="en-US" sz="1800" b="0" i="0" kern="1200" dirty="0">
                          <a:solidFill>
                            <a:schemeClr val="dk1"/>
                          </a:solidFill>
                          <a:effectLst/>
                          <a:latin typeface="+mn-lt"/>
                          <a:ea typeface="+mn-ea"/>
                          <a:cs typeface="+mn-cs"/>
                        </a:rPr>
                        <a:t>: 10% </a:t>
                      </a:r>
                    </a:p>
                    <a:p>
                      <a:pPr rtl="0" fontAlgn="base"/>
                      <a:r>
                        <a:rPr lang="en-US" sz="1800" b="0" i="1" kern="1200" dirty="0">
                          <a:solidFill>
                            <a:schemeClr val="dk1"/>
                          </a:solidFill>
                          <a:effectLst/>
                          <a:latin typeface="+mn-lt"/>
                          <a:ea typeface="+mn-ea"/>
                          <a:cs typeface="+mn-cs"/>
                        </a:rPr>
                        <a:t>Four Case Analysis Essays: 40% </a:t>
                      </a:r>
                    </a:p>
                    <a:p>
                      <a:pPr rtl="0" fontAlgn="base"/>
                      <a:r>
                        <a:rPr lang="en-US" sz="1800" b="0" i="1" kern="1200" dirty="0">
                          <a:solidFill>
                            <a:schemeClr val="dk1"/>
                          </a:solidFill>
                          <a:effectLst/>
                          <a:latin typeface="+mn-lt"/>
                          <a:ea typeface="+mn-ea"/>
                          <a:cs typeface="+mn-cs"/>
                        </a:rPr>
                        <a:t>Final Essay: 30%</a:t>
                      </a:r>
                      <a:r>
                        <a:rPr lang="en-US" sz="1800" b="0" i="0" kern="1200" dirty="0">
                          <a:solidFill>
                            <a:schemeClr val="dk1"/>
                          </a:solidFill>
                          <a:effectLst/>
                          <a:latin typeface="+mn-lt"/>
                          <a:ea typeface="+mn-ea"/>
                          <a:cs typeface="+mn-cs"/>
                        </a:rPr>
                        <a:t> </a:t>
                      </a:r>
                    </a:p>
                  </a:txBody>
                  <a:tcPr/>
                </a:tc>
                <a:extLst>
                  <a:ext uri="{0D108BD9-81ED-4DB2-BD59-A6C34878D82A}">
                    <a16:rowId xmlns:a16="http://schemas.microsoft.com/office/drawing/2014/main" val="1514490098"/>
                  </a:ext>
                </a:extLst>
              </a:tr>
            </a:tbl>
          </a:graphicData>
        </a:graphic>
      </p:graphicFrame>
      <p:sp>
        <p:nvSpPr>
          <p:cNvPr id="3" name="TextBox 2">
            <a:extLst>
              <a:ext uri="{FF2B5EF4-FFF2-40B4-BE49-F238E27FC236}">
                <a16:creationId xmlns:a16="http://schemas.microsoft.com/office/drawing/2014/main" id="{D3F42D51-ACAD-C659-404D-B91B9C0C1DD3}"/>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406089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FB1D-4408-4602-99FB-79A7F8073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5A985-61BA-57FC-1243-2C67F24A9274}"/>
              </a:ext>
            </a:extLst>
          </p:cNvPr>
          <p:cNvSpPr>
            <a:spLocks noGrp="1"/>
          </p:cNvSpPr>
          <p:nvPr>
            <p:ph type="title"/>
          </p:nvPr>
        </p:nvSpPr>
        <p:spPr/>
        <p:txBody>
          <a:bodyPr/>
          <a:lstStyle/>
          <a:p>
            <a:r>
              <a:rPr lang="en-US" dirty="0"/>
              <a:t>Course Design &amp; Revisions: </a:t>
            </a:r>
            <a:br>
              <a:rPr lang="en-US" dirty="0"/>
            </a:br>
            <a:r>
              <a:rPr lang="en-US" dirty="0"/>
              <a:t>Assignments</a:t>
            </a:r>
          </a:p>
        </p:txBody>
      </p:sp>
      <p:graphicFrame>
        <p:nvGraphicFramePr>
          <p:cNvPr id="9" name="Content Placeholder 8">
            <a:extLst>
              <a:ext uri="{FF2B5EF4-FFF2-40B4-BE49-F238E27FC236}">
                <a16:creationId xmlns:a16="http://schemas.microsoft.com/office/drawing/2014/main" id="{AB288792-F9F6-892A-091E-0D633D6BCFC4}"/>
              </a:ext>
            </a:extLst>
          </p:cNvPr>
          <p:cNvGraphicFramePr>
            <a:graphicFrameLocks noGrp="1"/>
          </p:cNvGraphicFramePr>
          <p:nvPr>
            <p:ph idx="1"/>
            <p:extLst>
              <p:ext uri="{D42A27DB-BD31-4B8C-83A1-F6EECF244321}">
                <p14:modId xmlns:p14="http://schemas.microsoft.com/office/powerpoint/2010/main" val="4260201193"/>
              </p:ext>
            </p:extLst>
          </p:nvPr>
        </p:nvGraphicFramePr>
        <p:xfrm>
          <a:off x="1262063" y="1828800"/>
          <a:ext cx="8594724" cy="1559560"/>
        </p:xfrm>
        <a:graphic>
          <a:graphicData uri="http://schemas.openxmlformats.org/drawingml/2006/table">
            <a:tbl>
              <a:tblPr firstRow="1" bandRow="1">
                <a:tableStyleId>{7DF18680-E054-41AD-8BC1-D1AEF772440D}</a:tableStyleId>
              </a:tblPr>
              <a:tblGrid>
                <a:gridCol w="4297362">
                  <a:extLst>
                    <a:ext uri="{9D8B030D-6E8A-4147-A177-3AD203B41FA5}">
                      <a16:colId xmlns:a16="http://schemas.microsoft.com/office/drawing/2014/main" val="1415628084"/>
                    </a:ext>
                  </a:extLst>
                </a:gridCol>
                <a:gridCol w="4297362">
                  <a:extLst>
                    <a:ext uri="{9D8B030D-6E8A-4147-A177-3AD203B41FA5}">
                      <a16:colId xmlns:a16="http://schemas.microsoft.com/office/drawing/2014/main" val="4280537843"/>
                    </a:ext>
                  </a:extLst>
                </a:gridCol>
              </a:tblGrid>
              <a:tr h="370840">
                <a:tc>
                  <a:txBody>
                    <a:bodyPr/>
                    <a:lstStyle/>
                    <a:p>
                      <a:r>
                        <a:rPr lang="en-US" dirty="0"/>
                        <a:t>Fall 2023</a:t>
                      </a:r>
                    </a:p>
                  </a:txBody>
                  <a:tcPr/>
                </a:tc>
                <a:tc>
                  <a:txBody>
                    <a:bodyPr/>
                    <a:lstStyle/>
                    <a:p>
                      <a:r>
                        <a:rPr lang="en-US" dirty="0"/>
                        <a:t>Fall 2025</a:t>
                      </a:r>
                    </a:p>
                  </a:txBody>
                  <a:tcPr/>
                </a:tc>
                <a:extLst>
                  <a:ext uri="{0D108BD9-81ED-4DB2-BD59-A6C34878D82A}">
                    <a16:rowId xmlns:a16="http://schemas.microsoft.com/office/drawing/2014/main" val="4225241261"/>
                  </a:ext>
                </a:extLst>
              </a:tr>
              <a:tr h="370840">
                <a:tc>
                  <a:txBody>
                    <a:bodyPr/>
                    <a:lstStyle/>
                    <a:p>
                      <a:pPr rtl="0" fontAlgn="base"/>
                      <a:r>
                        <a:rPr lang="en-US" sz="1800" b="1" i="1" kern="1200" dirty="0">
                          <a:solidFill>
                            <a:schemeClr val="dk1"/>
                          </a:solidFill>
                          <a:effectLst/>
                          <a:latin typeface="+mn-lt"/>
                          <a:ea typeface="+mn-ea"/>
                          <a:cs typeface="+mn-cs"/>
                        </a:rPr>
                        <a:t>Case Reports: 35%</a:t>
                      </a:r>
                      <a:r>
                        <a:rPr lang="en-US" sz="1800" b="1"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Midterm Project: 20%</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Final Essay: 45%</a:t>
                      </a:r>
                      <a:r>
                        <a:rPr lang="en-US" sz="1800" b="0" i="0" kern="1200" dirty="0">
                          <a:solidFill>
                            <a:schemeClr val="dk1"/>
                          </a:solidFill>
                          <a:effectLst/>
                          <a:latin typeface="+mn-lt"/>
                          <a:ea typeface="+mn-ea"/>
                          <a:cs typeface="+mn-cs"/>
                        </a:rPr>
                        <a:t> </a:t>
                      </a:r>
                    </a:p>
                  </a:txBody>
                  <a:tcPr/>
                </a:tc>
                <a:tc>
                  <a:txBody>
                    <a:bodyPr/>
                    <a:lstStyle/>
                    <a:p>
                      <a:pPr rtl="0" fontAlgn="base"/>
                      <a:r>
                        <a:rPr lang="en-US" sz="1800" b="0" i="1" kern="1200" dirty="0">
                          <a:solidFill>
                            <a:schemeClr val="dk1"/>
                          </a:solidFill>
                          <a:effectLst/>
                          <a:latin typeface="+mn-lt"/>
                          <a:ea typeface="+mn-ea"/>
                          <a:cs typeface="+mn-cs"/>
                        </a:rPr>
                        <a:t>In-Class Activities: 20%</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Weekly </a:t>
                      </a:r>
                      <a:r>
                        <a:rPr lang="en-US" sz="1800" b="0" i="0" kern="1200" dirty="0">
                          <a:solidFill>
                            <a:schemeClr val="dk1"/>
                          </a:solidFill>
                          <a:effectLst/>
                          <a:latin typeface="+mn-lt"/>
                          <a:ea typeface="+mn-ea"/>
                          <a:cs typeface="+mn-cs"/>
                        </a:rPr>
                        <a:t>Serial </a:t>
                      </a:r>
                      <a:r>
                        <a:rPr lang="en-US" sz="1800" b="0" i="1" kern="1200" dirty="0">
                          <a:solidFill>
                            <a:schemeClr val="dk1"/>
                          </a:solidFill>
                          <a:effectLst/>
                          <a:latin typeface="+mn-lt"/>
                          <a:ea typeface="+mn-ea"/>
                          <a:cs typeface="+mn-cs"/>
                        </a:rPr>
                        <a:t>Discussion</a:t>
                      </a:r>
                      <a:r>
                        <a:rPr lang="en-US" sz="1800" b="0" i="0" kern="1200" dirty="0">
                          <a:solidFill>
                            <a:schemeClr val="dk1"/>
                          </a:solidFill>
                          <a:effectLst/>
                          <a:latin typeface="+mn-lt"/>
                          <a:ea typeface="+mn-ea"/>
                          <a:cs typeface="+mn-cs"/>
                        </a:rPr>
                        <a:t>: 10% </a:t>
                      </a:r>
                    </a:p>
                    <a:p>
                      <a:pPr rtl="0" fontAlgn="base"/>
                      <a:r>
                        <a:rPr lang="en-US" sz="1800" b="1" i="1" kern="1200" dirty="0">
                          <a:solidFill>
                            <a:schemeClr val="dk1"/>
                          </a:solidFill>
                          <a:effectLst/>
                          <a:latin typeface="+mn-lt"/>
                          <a:ea typeface="+mn-ea"/>
                          <a:cs typeface="+mn-cs"/>
                        </a:rPr>
                        <a:t>Four Case Analysis Essays: 40% </a:t>
                      </a:r>
                    </a:p>
                    <a:p>
                      <a:pPr rtl="0" fontAlgn="base"/>
                      <a:r>
                        <a:rPr lang="en-US" sz="1800" b="0" i="1" kern="1200" dirty="0">
                          <a:solidFill>
                            <a:schemeClr val="dk1"/>
                          </a:solidFill>
                          <a:effectLst/>
                          <a:latin typeface="+mn-lt"/>
                          <a:ea typeface="+mn-ea"/>
                          <a:cs typeface="+mn-cs"/>
                        </a:rPr>
                        <a:t>Final Essay: 30%</a:t>
                      </a:r>
                      <a:r>
                        <a:rPr lang="en-US" sz="1800" b="0" i="0" kern="1200" dirty="0">
                          <a:solidFill>
                            <a:schemeClr val="dk1"/>
                          </a:solidFill>
                          <a:effectLst/>
                          <a:latin typeface="+mn-lt"/>
                          <a:ea typeface="+mn-ea"/>
                          <a:cs typeface="+mn-cs"/>
                        </a:rPr>
                        <a:t> </a:t>
                      </a:r>
                    </a:p>
                  </a:txBody>
                  <a:tcPr/>
                </a:tc>
                <a:extLst>
                  <a:ext uri="{0D108BD9-81ED-4DB2-BD59-A6C34878D82A}">
                    <a16:rowId xmlns:a16="http://schemas.microsoft.com/office/drawing/2014/main" val="1514490098"/>
                  </a:ext>
                </a:extLst>
              </a:tr>
            </a:tbl>
          </a:graphicData>
        </a:graphic>
      </p:graphicFrame>
      <p:pic>
        <p:nvPicPr>
          <p:cNvPr id="5" name="Picture 4">
            <a:extLst>
              <a:ext uri="{FF2B5EF4-FFF2-40B4-BE49-F238E27FC236}">
                <a16:creationId xmlns:a16="http://schemas.microsoft.com/office/drawing/2014/main" id="{7155D15C-CB77-7941-CC95-5039B06D6CEE}"/>
              </a:ext>
            </a:extLst>
          </p:cNvPr>
          <p:cNvPicPr>
            <a:picLocks noChangeAspect="1"/>
          </p:cNvPicPr>
          <p:nvPr/>
        </p:nvPicPr>
        <p:blipFill>
          <a:blip r:embed="rId2"/>
          <a:stretch>
            <a:fillRect/>
          </a:stretch>
        </p:blipFill>
        <p:spPr>
          <a:xfrm>
            <a:off x="4789502" y="3724989"/>
            <a:ext cx="6360543" cy="2035374"/>
          </a:xfrm>
          <a:prstGeom prst="rect">
            <a:avLst/>
          </a:prstGeom>
          <a:ln>
            <a:solidFill>
              <a:schemeClr val="accent5">
                <a:lumMod val="75000"/>
              </a:schemeClr>
            </a:solidFill>
          </a:ln>
        </p:spPr>
      </p:pic>
      <p:pic>
        <p:nvPicPr>
          <p:cNvPr id="7" name="Picture 6">
            <a:extLst>
              <a:ext uri="{FF2B5EF4-FFF2-40B4-BE49-F238E27FC236}">
                <a16:creationId xmlns:a16="http://schemas.microsoft.com/office/drawing/2014/main" id="{A1802FCA-7AC8-D26F-62F6-F1FAE268ABB8}"/>
              </a:ext>
            </a:extLst>
          </p:cNvPr>
          <p:cNvPicPr>
            <a:picLocks noChangeAspect="1"/>
          </p:cNvPicPr>
          <p:nvPr/>
        </p:nvPicPr>
        <p:blipFill>
          <a:blip r:embed="rId3"/>
          <a:stretch>
            <a:fillRect/>
          </a:stretch>
        </p:blipFill>
        <p:spPr>
          <a:xfrm>
            <a:off x="350352" y="4199623"/>
            <a:ext cx="4142040" cy="1086105"/>
          </a:xfrm>
          <a:prstGeom prst="rect">
            <a:avLst/>
          </a:prstGeom>
          <a:ln>
            <a:solidFill>
              <a:schemeClr val="accent5">
                <a:lumMod val="75000"/>
              </a:schemeClr>
            </a:solidFill>
          </a:ln>
        </p:spPr>
      </p:pic>
      <p:sp>
        <p:nvSpPr>
          <p:cNvPr id="8" name="Flowchart: Preparation 7">
            <a:extLst>
              <a:ext uri="{FF2B5EF4-FFF2-40B4-BE49-F238E27FC236}">
                <a16:creationId xmlns:a16="http://schemas.microsoft.com/office/drawing/2014/main" id="{56DB1F54-4063-3298-635E-1748C872B7B3}"/>
              </a:ext>
            </a:extLst>
          </p:cNvPr>
          <p:cNvSpPr/>
          <p:nvPr/>
        </p:nvSpPr>
        <p:spPr>
          <a:xfrm>
            <a:off x="1357222" y="5776822"/>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2023</a:t>
            </a:r>
          </a:p>
        </p:txBody>
      </p:sp>
      <p:sp>
        <p:nvSpPr>
          <p:cNvPr id="10" name="Flowchart: Preparation 9">
            <a:extLst>
              <a:ext uri="{FF2B5EF4-FFF2-40B4-BE49-F238E27FC236}">
                <a16:creationId xmlns:a16="http://schemas.microsoft.com/office/drawing/2014/main" id="{3A7FD71B-51AC-EFED-BA62-CCBA972EC782}"/>
              </a:ext>
            </a:extLst>
          </p:cNvPr>
          <p:cNvSpPr/>
          <p:nvPr/>
        </p:nvSpPr>
        <p:spPr>
          <a:xfrm>
            <a:off x="7225026" y="5776822"/>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2025</a:t>
            </a:r>
          </a:p>
        </p:txBody>
      </p:sp>
      <p:sp>
        <p:nvSpPr>
          <p:cNvPr id="3" name="TextBox 2">
            <a:extLst>
              <a:ext uri="{FF2B5EF4-FFF2-40B4-BE49-F238E27FC236}">
                <a16:creationId xmlns:a16="http://schemas.microsoft.com/office/drawing/2014/main" id="{15EE401B-7F69-D6F2-D989-A00F644D926C}"/>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121976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CDBF-A169-C893-8C1D-7CD5509DB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3A594-2981-028B-0C1A-382343211326}"/>
              </a:ext>
            </a:extLst>
          </p:cNvPr>
          <p:cNvSpPr>
            <a:spLocks noGrp="1"/>
          </p:cNvSpPr>
          <p:nvPr>
            <p:ph type="title"/>
          </p:nvPr>
        </p:nvSpPr>
        <p:spPr/>
        <p:txBody>
          <a:bodyPr/>
          <a:lstStyle/>
          <a:p>
            <a:r>
              <a:rPr lang="en-US" dirty="0"/>
              <a:t>Course Design &amp; Revisions: </a:t>
            </a:r>
            <a:br>
              <a:rPr lang="en-US" dirty="0"/>
            </a:br>
            <a:r>
              <a:rPr lang="en-US" dirty="0"/>
              <a:t>Assignments</a:t>
            </a:r>
          </a:p>
        </p:txBody>
      </p:sp>
      <p:graphicFrame>
        <p:nvGraphicFramePr>
          <p:cNvPr id="9" name="Content Placeholder 8">
            <a:extLst>
              <a:ext uri="{FF2B5EF4-FFF2-40B4-BE49-F238E27FC236}">
                <a16:creationId xmlns:a16="http://schemas.microsoft.com/office/drawing/2014/main" id="{F2D17907-919D-7EF0-9920-DA89B086AC93}"/>
              </a:ext>
            </a:extLst>
          </p:cNvPr>
          <p:cNvGraphicFramePr>
            <a:graphicFrameLocks noGrp="1"/>
          </p:cNvGraphicFramePr>
          <p:nvPr>
            <p:ph idx="1"/>
            <p:extLst>
              <p:ext uri="{D42A27DB-BD31-4B8C-83A1-F6EECF244321}">
                <p14:modId xmlns:p14="http://schemas.microsoft.com/office/powerpoint/2010/main" val="1904078682"/>
              </p:ext>
            </p:extLst>
          </p:nvPr>
        </p:nvGraphicFramePr>
        <p:xfrm>
          <a:off x="1262063" y="1828800"/>
          <a:ext cx="8594724" cy="1559560"/>
        </p:xfrm>
        <a:graphic>
          <a:graphicData uri="http://schemas.openxmlformats.org/drawingml/2006/table">
            <a:tbl>
              <a:tblPr firstRow="1" bandRow="1">
                <a:tableStyleId>{7DF18680-E054-41AD-8BC1-D1AEF772440D}</a:tableStyleId>
              </a:tblPr>
              <a:tblGrid>
                <a:gridCol w="4297362">
                  <a:extLst>
                    <a:ext uri="{9D8B030D-6E8A-4147-A177-3AD203B41FA5}">
                      <a16:colId xmlns:a16="http://schemas.microsoft.com/office/drawing/2014/main" val="1415628084"/>
                    </a:ext>
                  </a:extLst>
                </a:gridCol>
                <a:gridCol w="4297362">
                  <a:extLst>
                    <a:ext uri="{9D8B030D-6E8A-4147-A177-3AD203B41FA5}">
                      <a16:colId xmlns:a16="http://schemas.microsoft.com/office/drawing/2014/main" val="4280537843"/>
                    </a:ext>
                  </a:extLst>
                </a:gridCol>
              </a:tblGrid>
              <a:tr h="370840">
                <a:tc>
                  <a:txBody>
                    <a:bodyPr/>
                    <a:lstStyle/>
                    <a:p>
                      <a:r>
                        <a:rPr lang="en-US" dirty="0"/>
                        <a:t>Fall 2023</a:t>
                      </a:r>
                    </a:p>
                  </a:txBody>
                  <a:tcPr/>
                </a:tc>
                <a:tc>
                  <a:txBody>
                    <a:bodyPr/>
                    <a:lstStyle/>
                    <a:p>
                      <a:r>
                        <a:rPr lang="en-US" dirty="0"/>
                        <a:t>Fall 2025</a:t>
                      </a:r>
                    </a:p>
                  </a:txBody>
                  <a:tcPr/>
                </a:tc>
                <a:extLst>
                  <a:ext uri="{0D108BD9-81ED-4DB2-BD59-A6C34878D82A}">
                    <a16:rowId xmlns:a16="http://schemas.microsoft.com/office/drawing/2014/main" val="4225241261"/>
                  </a:ext>
                </a:extLst>
              </a:tr>
              <a:tr h="370840">
                <a:tc>
                  <a:txBody>
                    <a:bodyPr/>
                    <a:lstStyle/>
                    <a:p>
                      <a:pPr rtl="0" fontAlgn="base"/>
                      <a:r>
                        <a:rPr lang="en-US" sz="1800" b="0" i="1" kern="1200" dirty="0">
                          <a:solidFill>
                            <a:schemeClr val="dk1"/>
                          </a:solidFill>
                          <a:effectLst/>
                          <a:latin typeface="+mn-lt"/>
                          <a:ea typeface="+mn-ea"/>
                          <a:cs typeface="+mn-cs"/>
                        </a:rPr>
                        <a:t>Case Reports: 35%</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Midterm Project: 20%</a:t>
                      </a:r>
                      <a:r>
                        <a:rPr lang="en-US" sz="1800" b="0" i="0" kern="1200" dirty="0">
                          <a:solidFill>
                            <a:schemeClr val="dk1"/>
                          </a:solidFill>
                          <a:effectLst/>
                          <a:latin typeface="+mn-lt"/>
                          <a:ea typeface="+mn-ea"/>
                          <a:cs typeface="+mn-cs"/>
                        </a:rPr>
                        <a:t> </a:t>
                      </a:r>
                    </a:p>
                    <a:p>
                      <a:pPr rtl="0" fontAlgn="base"/>
                      <a:r>
                        <a:rPr lang="en-US" sz="1800" b="1" i="1" kern="1200" dirty="0">
                          <a:solidFill>
                            <a:schemeClr val="dk1"/>
                          </a:solidFill>
                          <a:effectLst/>
                          <a:latin typeface="+mn-lt"/>
                          <a:ea typeface="+mn-ea"/>
                          <a:cs typeface="+mn-cs"/>
                        </a:rPr>
                        <a:t>Final Essay: 45%</a:t>
                      </a:r>
                      <a:r>
                        <a:rPr lang="en-US" sz="1800" b="1" i="0" kern="1200" dirty="0">
                          <a:solidFill>
                            <a:schemeClr val="dk1"/>
                          </a:solidFill>
                          <a:effectLst/>
                          <a:latin typeface="+mn-lt"/>
                          <a:ea typeface="+mn-ea"/>
                          <a:cs typeface="+mn-cs"/>
                        </a:rPr>
                        <a:t> </a:t>
                      </a:r>
                    </a:p>
                  </a:txBody>
                  <a:tcPr/>
                </a:tc>
                <a:tc>
                  <a:txBody>
                    <a:bodyPr/>
                    <a:lstStyle/>
                    <a:p>
                      <a:pPr rtl="0" fontAlgn="base"/>
                      <a:r>
                        <a:rPr lang="en-US" sz="1800" b="0" i="1" kern="1200" dirty="0">
                          <a:solidFill>
                            <a:schemeClr val="dk1"/>
                          </a:solidFill>
                          <a:effectLst/>
                          <a:latin typeface="+mn-lt"/>
                          <a:ea typeface="+mn-ea"/>
                          <a:cs typeface="+mn-cs"/>
                        </a:rPr>
                        <a:t>In-Class Activities: 20%</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Weekly </a:t>
                      </a:r>
                      <a:r>
                        <a:rPr lang="en-US" sz="1800" b="0" i="0" kern="1200" dirty="0">
                          <a:solidFill>
                            <a:schemeClr val="dk1"/>
                          </a:solidFill>
                          <a:effectLst/>
                          <a:latin typeface="+mn-lt"/>
                          <a:ea typeface="+mn-ea"/>
                          <a:cs typeface="+mn-cs"/>
                        </a:rPr>
                        <a:t>Serial </a:t>
                      </a:r>
                      <a:r>
                        <a:rPr lang="en-US" sz="1800" b="0" i="1" kern="1200" dirty="0">
                          <a:solidFill>
                            <a:schemeClr val="dk1"/>
                          </a:solidFill>
                          <a:effectLst/>
                          <a:latin typeface="+mn-lt"/>
                          <a:ea typeface="+mn-ea"/>
                          <a:cs typeface="+mn-cs"/>
                        </a:rPr>
                        <a:t>Discussion</a:t>
                      </a:r>
                      <a:r>
                        <a:rPr lang="en-US" sz="1800" b="0" i="0" kern="1200" dirty="0">
                          <a:solidFill>
                            <a:schemeClr val="dk1"/>
                          </a:solidFill>
                          <a:effectLst/>
                          <a:latin typeface="+mn-lt"/>
                          <a:ea typeface="+mn-ea"/>
                          <a:cs typeface="+mn-cs"/>
                        </a:rPr>
                        <a:t>: 10% </a:t>
                      </a:r>
                    </a:p>
                    <a:p>
                      <a:pPr rtl="0" fontAlgn="base"/>
                      <a:r>
                        <a:rPr lang="en-US" sz="1800" b="0" i="1" kern="1200" dirty="0">
                          <a:solidFill>
                            <a:schemeClr val="dk1"/>
                          </a:solidFill>
                          <a:effectLst/>
                          <a:latin typeface="+mn-lt"/>
                          <a:ea typeface="+mn-ea"/>
                          <a:cs typeface="+mn-cs"/>
                        </a:rPr>
                        <a:t>Four Case Analysis Essays: 40% </a:t>
                      </a:r>
                    </a:p>
                    <a:p>
                      <a:pPr rtl="0" fontAlgn="base"/>
                      <a:r>
                        <a:rPr lang="en-US" sz="1800" b="1" i="1" kern="1200" dirty="0">
                          <a:solidFill>
                            <a:schemeClr val="dk1"/>
                          </a:solidFill>
                          <a:effectLst/>
                          <a:latin typeface="+mn-lt"/>
                          <a:ea typeface="+mn-ea"/>
                          <a:cs typeface="+mn-cs"/>
                        </a:rPr>
                        <a:t>Final Essay: 30%</a:t>
                      </a:r>
                      <a:r>
                        <a:rPr lang="en-US" sz="1800" b="1" i="0" kern="1200" dirty="0">
                          <a:solidFill>
                            <a:schemeClr val="dk1"/>
                          </a:solidFill>
                          <a:effectLst/>
                          <a:latin typeface="+mn-lt"/>
                          <a:ea typeface="+mn-ea"/>
                          <a:cs typeface="+mn-cs"/>
                        </a:rPr>
                        <a:t> </a:t>
                      </a:r>
                    </a:p>
                  </a:txBody>
                  <a:tcPr/>
                </a:tc>
                <a:extLst>
                  <a:ext uri="{0D108BD9-81ED-4DB2-BD59-A6C34878D82A}">
                    <a16:rowId xmlns:a16="http://schemas.microsoft.com/office/drawing/2014/main" val="1514490098"/>
                  </a:ext>
                </a:extLst>
              </a:tr>
            </a:tbl>
          </a:graphicData>
        </a:graphic>
      </p:graphicFrame>
      <p:pic>
        <p:nvPicPr>
          <p:cNvPr id="4" name="Picture 3">
            <a:extLst>
              <a:ext uri="{FF2B5EF4-FFF2-40B4-BE49-F238E27FC236}">
                <a16:creationId xmlns:a16="http://schemas.microsoft.com/office/drawing/2014/main" id="{DE59EFC6-BE27-F807-FD6F-0344D3E01680}"/>
              </a:ext>
            </a:extLst>
          </p:cNvPr>
          <p:cNvPicPr>
            <a:picLocks noChangeAspect="1"/>
          </p:cNvPicPr>
          <p:nvPr/>
        </p:nvPicPr>
        <p:blipFill>
          <a:blip r:embed="rId2"/>
          <a:stretch>
            <a:fillRect/>
          </a:stretch>
        </p:blipFill>
        <p:spPr>
          <a:xfrm>
            <a:off x="1261872" y="3525838"/>
            <a:ext cx="8518480" cy="1753528"/>
          </a:xfrm>
          <a:prstGeom prst="rect">
            <a:avLst/>
          </a:prstGeom>
          <a:ln>
            <a:solidFill>
              <a:schemeClr val="accent5">
                <a:lumMod val="75000"/>
              </a:schemeClr>
            </a:solidFill>
          </a:ln>
        </p:spPr>
      </p:pic>
      <p:pic>
        <p:nvPicPr>
          <p:cNvPr id="6" name="Picture 5">
            <a:extLst>
              <a:ext uri="{FF2B5EF4-FFF2-40B4-BE49-F238E27FC236}">
                <a16:creationId xmlns:a16="http://schemas.microsoft.com/office/drawing/2014/main" id="{BEAB06B0-0185-A10D-54AB-5461FCC8A36D}"/>
              </a:ext>
            </a:extLst>
          </p:cNvPr>
          <p:cNvPicPr>
            <a:picLocks noChangeAspect="1"/>
          </p:cNvPicPr>
          <p:nvPr/>
        </p:nvPicPr>
        <p:blipFill>
          <a:blip r:embed="rId3"/>
          <a:stretch>
            <a:fillRect/>
          </a:stretch>
        </p:blipFill>
        <p:spPr>
          <a:xfrm>
            <a:off x="1261872" y="5532239"/>
            <a:ext cx="8518480" cy="879488"/>
          </a:xfrm>
          <a:prstGeom prst="rect">
            <a:avLst/>
          </a:prstGeom>
          <a:ln>
            <a:solidFill>
              <a:schemeClr val="accent5">
                <a:lumMod val="75000"/>
              </a:schemeClr>
            </a:solidFill>
          </a:ln>
        </p:spPr>
      </p:pic>
      <p:sp>
        <p:nvSpPr>
          <p:cNvPr id="7" name="Flowchart: Preparation 6">
            <a:extLst>
              <a:ext uri="{FF2B5EF4-FFF2-40B4-BE49-F238E27FC236}">
                <a16:creationId xmlns:a16="http://schemas.microsoft.com/office/drawing/2014/main" id="{D92ED476-34DA-AAE2-C8B4-0F8CD953C541}"/>
              </a:ext>
            </a:extLst>
          </p:cNvPr>
          <p:cNvSpPr/>
          <p:nvPr/>
        </p:nvSpPr>
        <p:spPr>
          <a:xfrm rot="1740613">
            <a:off x="-51757" y="3797987"/>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2023</a:t>
            </a:r>
          </a:p>
        </p:txBody>
      </p:sp>
      <p:sp>
        <p:nvSpPr>
          <p:cNvPr id="8" name="Flowchart: Preparation 7">
            <a:extLst>
              <a:ext uri="{FF2B5EF4-FFF2-40B4-BE49-F238E27FC236}">
                <a16:creationId xmlns:a16="http://schemas.microsoft.com/office/drawing/2014/main" id="{49316F87-BD83-843B-0C92-1715659BB221}"/>
              </a:ext>
            </a:extLst>
          </p:cNvPr>
          <p:cNvSpPr/>
          <p:nvPr/>
        </p:nvSpPr>
        <p:spPr>
          <a:xfrm rot="1740613">
            <a:off x="-51758" y="5495023"/>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2025</a:t>
            </a:r>
          </a:p>
        </p:txBody>
      </p:sp>
      <p:sp>
        <p:nvSpPr>
          <p:cNvPr id="3" name="TextBox 2">
            <a:extLst>
              <a:ext uri="{FF2B5EF4-FFF2-40B4-BE49-F238E27FC236}">
                <a16:creationId xmlns:a16="http://schemas.microsoft.com/office/drawing/2014/main" id="{A8AD2FD8-5E51-57F1-76E9-A7880AF7CA24}"/>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341948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C763-A608-BB2F-5D6C-CF1C9E479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A8F8A-F921-F7C8-1D01-C89DE3A71836}"/>
              </a:ext>
            </a:extLst>
          </p:cNvPr>
          <p:cNvSpPr>
            <a:spLocks noGrp="1"/>
          </p:cNvSpPr>
          <p:nvPr>
            <p:ph type="title"/>
          </p:nvPr>
        </p:nvSpPr>
        <p:spPr/>
        <p:txBody>
          <a:bodyPr/>
          <a:lstStyle/>
          <a:p>
            <a:r>
              <a:rPr lang="en-US" dirty="0"/>
              <a:t>Course Design &amp; Revisions: </a:t>
            </a:r>
            <a:br>
              <a:rPr lang="en-US" dirty="0"/>
            </a:br>
            <a:r>
              <a:rPr lang="en-US" dirty="0"/>
              <a:t>Assignments</a:t>
            </a:r>
          </a:p>
        </p:txBody>
      </p:sp>
      <p:graphicFrame>
        <p:nvGraphicFramePr>
          <p:cNvPr id="9" name="Content Placeholder 8">
            <a:extLst>
              <a:ext uri="{FF2B5EF4-FFF2-40B4-BE49-F238E27FC236}">
                <a16:creationId xmlns:a16="http://schemas.microsoft.com/office/drawing/2014/main" id="{3140FF57-EA3B-5EAD-FB8B-F9D48D74004E}"/>
              </a:ext>
            </a:extLst>
          </p:cNvPr>
          <p:cNvGraphicFramePr>
            <a:graphicFrameLocks noGrp="1"/>
          </p:cNvGraphicFramePr>
          <p:nvPr>
            <p:ph idx="1"/>
            <p:extLst>
              <p:ext uri="{D42A27DB-BD31-4B8C-83A1-F6EECF244321}">
                <p14:modId xmlns:p14="http://schemas.microsoft.com/office/powerpoint/2010/main" val="1529430242"/>
              </p:ext>
            </p:extLst>
          </p:nvPr>
        </p:nvGraphicFramePr>
        <p:xfrm>
          <a:off x="1262063" y="1828800"/>
          <a:ext cx="8594724" cy="1559560"/>
        </p:xfrm>
        <a:graphic>
          <a:graphicData uri="http://schemas.openxmlformats.org/drawingml/2006/table">
            <a:tbl>
              <a:tblPr firstRow="1" bandRow="1">
                <a:tableStyleId>{7DF18680-E054-41AD-8BC1-D1AEF772440D}</a:tableStyleId>
              </a:tblPr>
              <a:tblGrid>
                <a:gridCol w="4297362">
                  <a:extLst>
                    <a:ext uri="{9D8B030D-6E8A-4147-A177-3AD203B41FA5}">
                      <a16:colId xmlns:a16="http://schemas.microsoft.com/office/drawing/2014/main" val="1415628084"/>
                    </a:ext>
                  </a:extLst>
                </a:gridCol>
                <a:gridCol w="4297362">
                  <a:extLst>
                    <a:ext uri="{9D8B030D-6E8A-4147-A177-3AD203B41FA5}">
                      <a16:colId xmlns:a16="http://schemas.microsoft.com/office/drawing/2014/main" val="4280537843"/>
                    </a:ext>
                  </a:extLst>
                </a:gridCol>
              </a:tblGrid>
              <a:tr h="370840">
                <a:tc>
                  <a:txBody>
                    <a:bodyPr/>
                    <a:lstStyle/>
                    <a:p>
                      <a:r>
                        <a:rPr lang="en-US" dirty="0"/>
                        <a:t>Fall 2023</a:t>
                      </a:r>
                    </a:p>
                  </a:txBody>
                  <a:tcPr/>
                </a:tc>
                <a:tc>
                  <a:txBody>
                    <a:bodyPr/>
                    <a:lstStyle/>
                    <a:p>
                      <a:r>
                        <a:rPr lang="en-US" dirty="0"/>
                        <a:t>Fall 2025</a:t>
                      </a:r>
                    </a:p>
                  </a:txBody>
                  <a:tcPr/>
                </a:tc>
                <a:extLst>
                  <a:ext uri="{0D108BD9-81ED-4DB2-BD59-A6C34878D82A}">
                    <a16:rowId xmlns:a16="http://schemas.microsoft.com/office/drawing/2014/main" val="4225241261"/>
                  </a:ext>
                </a:extLst>
              </a:tr>
              <a:tr h="370840">
                <a:tc>
                  <a:txBody>
                    <a:bodyPr/>
                    <a:lstStyle/>
                    <a:p>
                      <a:pPr rtl="0" fontAlgn="base"/>
                      <a:r>
                        <a:rPr lang="en-US" sz="1800" b="0" i="1" kern="1200" dirty="0">
                          <a:solidFill>
                            <a:schemeClr val="dk1"/>
                          </a:solidFill>
                          <a:effectLst/>
                          <a:latin typeface="+mn-lt"/>
                          <a:ea typeface="+mn-ea"/>
                          <a:cs typeface="+mn-cs"/>
                        </a:rPr>
                        <a:t>Case Reports: 35%</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Midterm Project: 20%</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Final Essay: 45%</a:t>
                      </a:r>
                      <a:r>
                        <a:rPr lang="en-US" sz="1800" b="0" i="0" kern="1200" dirty="0">
                          <a:solidFill>
                            <a:schemeClr val="dk1"/>
                          </a:solidFill>
                          <a:effectLst/>
                          <a:latin typeface="+mn-lt"/>
                          <a:ea typeface="+mn-ea"/>
                          <a:cs typeface="+mn-cs"/>
                        </a:rPr>
                        <a:t> </a:t>
                      </a:r>
                    </a:p>
                  </a:txBody>
                  <a:tcPr/>
                </a:tc>
                <a:tc>
                  <a:txBody>
                    <a:bodyPr/>
                    <a:lstStyle/>
                    <a:p>
                      <a:pPr rtl="0" fontAlgn="base"/>
                      <a:r>
                        <a:rPr lang="en-US" sz="1800" b="1" i="1" kern="1200" dirty="0">
                          <a:solidFill>
                            <a:schemeClr val="dk1"/>
                          </a:solidFill>
                          <a:effectLst/>
                          <a:latin typeface="+mn-lt"/>
                          <a:ea typeface="+mn-ea"/>
                          <a:cs typeface="+mn-cs"/>
                        </a:rPr>
                        <a:t>In-Class Activities: 20%</a:t>
                      </a:r>
                      <a:r>
                        <a:rPr lang="en-US" sz="1800" b="1"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Weekly </a:t>
                      </a:r>
                      <a:r>
                        <a:rPr lang="en-US" sz="1800" b="0" i="0" kern="1200" dirty="0">
                          <a:solidFill>
                            <a:schemeClr val="dk1"/>
                          </a:solidFill>
                          <a:effectLst/>
                          <a:latin typeface="+mn-lt"/>
                          <a:ea typeface="+mn-ea"/>
                          <a:cs typeface="+mn-cs"/>
                        </a:rPr>
                        <a:t>Serial </a:t>
                      </a:r>
                      <a:r>
                        <a:rPr lang="en-US" sz="1800" b="0" i="1" kern="1200" dirty="0">
                          <a:solidFill>
                            <a:schemeClr val="dk1"/>
                          </a:solidFill>
                          <a:effectLst/>
                          <a:latin typeface="+mn-lt"/>
                          <a:ea typeface="+mn-ea"/>
                          <a:cs typeface="+mn-cs"/>
                        </a:rPr>
                        <a:t>Discussion</a:t>
                      </a:r>
                      <a:r>
                        <a:rPr lang="en-US" sz="1800" b="0" i="0" kern="1200" dirty="0">
                          <a:solidFill>
                            <a:schemeClr val="dk1"/>
                          </a:solidFill>
                          <a:effectLst/>
                          <a:latin typeface="+mn-lt"/>
                          <a:ea typeface="+mn-ea"/>
                          <a:cs typeface="+mn-cs"/>
                        </a:rPr>
                        <a:t>: 10% </a:t>
                      </a:r>
                    </a:p>
                    <a:p>
                      <a:pPr rtl="0" fontAlgn="base"/>
                      <a:r>
                        <a:rPr lang="en-US" sz="1800" b="0" i="1" kern="1200" dirty="0">
                          <a:solidFill>
                            <a:schemeClr val="dk1"/>
                          </a:solidFill>
                          <a:effectLst/>
                          <a:latin typeface="+mn-lt"/>
                          <a:ea typeface="+mn-ea"/>
                          <a:cs typeface="+mn-cs"/>
                        </a:rPr>
                        <a:t>Four Case Analysis Essays: 40% </a:t>
                      </a:r>
                    </a:p>
                    <a:p>
                      <a:pPr rtl="0" fontAlgn="base"/>
                      <a:r>
                        <a:rPr lang="en-US" sz="1800" b="0" i="1" kern="1200" dirty="0">
                          <a:solidFill>
                            <a:schemeClr val="dk1"/>
                          </a:solidFill>
                          <a:effectLst/>
                          <a:latin typeface="+mn-lt"/>
                          <a:ea typeface="+mn-ea"/>
                          <a:cs typeface="+mn-cs"/>
                        </a:rPr>
                        <a:t>Final Essay: 30%</a:t>
                      </a:r>
                      <a:r>
                        <a:rPr lang="en-US" sz="1800" b="0" i="0" kern="1200" dirty="0">
                          <a:solidFill>
                            <a:schemeClr val="dk1"/>
                          </a:solidFill>
                          <a:effectLst/>
                          <a:latin typeface="+mn-lt"/>
                          <a:ea typeface="+mn-ea"/>
                          <a:cs typeface="+mn-cs"/>
                        </a:rPr>
                        <a:t> </a:t>
                      </a:r>
                    </a:p>
                  </a:txBody>
                  <a:tcPr/>
                </a:tc>
                <a:extLst>
                  <a:ext uri="{0D108BD9-81ED-4DB2-BD59-A6C34878D82A}">
                    <a16:rowId xmlns:a16="http://schemas.microsoft.com/office/drawing/2014/main" val="1514490098"/>
                  </a:ext>
                </a:extLst>
              </a:tr>
            </a:tbl>
          </a:graphicData>
        </a:graphic>
      </p:graphicFrame>
      <p:sp>
        <p:nvSpPr>
          <p:cNvPr id="5" name="Flowchart: Preparation 4">
            <a:extLst>
              <a:ext uri="{FF2B5EF4-FFF2-40B4-BE49-F238E27FC236}">
                <a16:creationId xmlns:a16="http://schemas.microsoft.com/office/drawing/2014/main" id="{DAC4E538-A678-CD38-26F1-60194EE46D8A}"/>
              </a:ext>
            </a:extLst>
          </p:cNvPr>
          <p:cNvSpPr/>
          <p:nvPr/>
        </p:nvSpPr>
        <p:spPr>
          <a:xfrm>
            <a:off x="4645024" y="5784874"/>
            <a:ext cx="1828800" cy="70736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2025 only</a:t>
            </a:r>
          </a:p>
        </p:txBody>
      </p:sp>
      <p:pic>
        <p:nvPicPr>
          <p:cNvPr id="8" name="Picture 7">
            <a:extLst>
              <a:ext uri="{FF2B5EF4-FFF2-40B4-BE49-F238E27FC236}">
                <a16:creationId xmlns:a16="http://schemas.microsoft.com/office/drawing/2014/main" id="{82545D1B-9D27-CD08-65C8-D0A910BC2699}"/>
              </a:ext>
            </a:extLst>
          </p:cNvPr>
          <p:cNvPicPr>
            <a:picLocks noChangeAspect="1"/>
          </p:cNvPicPr>
          <p:nvPr/>
        </p:nvPicPr>
        <p:blipFill>
          <a:blip r:embed="rId2"/>
          <a:stretch>
            <a:fillRect/>
          </a:stretch>
        </p:blipFill>
        <p:spPr>
          <a:xfrm>
            <a:off x="662496" y="3437370"/>
            <a:ext cx="9793857" cy="2293399"/>
          </a:xfrm>
          <a:prstGeom prst="rect">
            <a:avLst/>
          </a:prstGeom>
          <a:ln>
            <a:solidFill>
              <a:schemeClr val="accent5">
                <a:lumMod val="75000"/>
              </a:schemeClr>
            </a:solidFill>
          </a:ln>
        </p:spPr>
      </p:pic>
    </p:spTree>
    <p:extLst>
      <p:ext uri="{BB962C8B-B14F-4D97-AF65-F5344CB8AC3E}">
        <p14:creationId xmlns:p14="http://schemas.microsoft.com/office/powerpoint/2010/main" val="83249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3BC921DF-9345-4B9D-A324-FA2A21AFF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9B2B9642-D8DD-4D26-90E1-C521626BE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20400" cy="4949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37" name="Rectangle 1036">
            <a:extLst>
              <a:ext uri="{FF2B5EF4-FFF2-40B4-BE49-F238E27FC236}">
                <a16:creationId xmlns:a16="http://schemas.microsoft.com/office/drawing/2014/main" id="{8533E12E-E818-4C8A-BFC1-C0D7CB782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8BC6383-DE36-F576-E61D-BF17AE505B40}"/>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kern="1200" spc="-50" baseline="0" dirty="0">
                <a:solidFill>
                  <a:schemeClr val="tx1"/>
                </a:solidFill>
                <a:latin typeface="+mj-lt"/>
                <a:ea typeface="+mj-ea"/>
                <a:cs typeface="+mj-cs"/>
              </a:rPr>
              <a:t>Sample In-Class Activity</a:t>
            </a:r>
          </a:p>
        </p:txBody>
      </p:sp>
      <p:pic>
        <p:nvPicPr>
          <p:cNvPr id="7" name="Picture 6" descr="True Crime Narration Assignment: Create three distinct crime stories from different perspectives - the victim, a woods inhabitant, and a journalist - and reflect on the portrayal of truth and authenticity in each narrative.&#10;&#10;AI-generated content may be incorrect.">
            <a:extLst>
              <a:ext uri="{FF2B5EF4-FFF2-40B4-BE49-F238E27FC236}">
                <a16:creationId xmlns:a16="http://schemas.microsoft.com/office/drawing/2014/main" id="{4AAB4294-5B29-246D-BA07-398CC4904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91" y="2"/>
            <a:ext cx="5928086" cy="4949951"/>
          </a:xfrm>
          <a:prstGeom prst="rect">
            <a:avLst/>
          </a:prstGeom>
        </p:spPr>
      </p:pic>
      <p:pic>
        <p:nvPicPr>
          <p:cNvPr id="1028" name="Picture 4">
            <a:extLst>
              <a:ext uri="{FF2B5EF4-FFF2-40B4-BE49-F238E27FC236}">
                <a16:creationId xmlns:a16="http://schemas.microsoft.com/office/drawing/2014/main" id="{C824B601-6E23-1D72-1C0D-EF76DEA1A7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282" y="307397"/>
            <a:ext cx="2831609" cy="427412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colorful, playful cartoon image of two characters, one with a pink bow and the other with a black bow, engaged in a playful interaction with a red balloon.&#10;&#10;AI-generated content may be incorrect.">
            <a:extLst>
              <a:ext uri="{FF2B5EF4-FFF2-40B4-BE49-F238E27FC236}">
                <a16:creationId xmlns:a16="http://schemas.microsoft.com/office/drawing/2014/main" id="{0C43515D-63D0-12D6-8B34-58797095070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44191" y="1627907"/>
            <a:ext cx="3147809" cy="3124200"/>
          </a:xfrm>
          <a:prstGeom prst="rect">
            <a:avLst/>
          </a:prstGeom>
        </p:spPr>
      </p:pic>
      <p:sp>
        <p:nvSpPr>
          <p:cNvPr id="8" name="TextBox 7">
            <a:extLst>
              <a:ext uri="{FF2B5EF4-FFF2-40B4-BE49-F238E27FC236}">
                <a16:creationId xmlns:a16="http://schemas.microsoft.com/office/drawing/2014/main" id="{9DAC9BB4-8D1A-5D10-22FC-D480BB9469EF}"/>
              </a:ext>
            </a:extLst>
          </p:cNvPr>
          <p:cNvSpPr txBox="1"/>
          <p:nvPr/>
        </p:nvSpPr>
        <p:spPr>
          <a:xfrm rot="20348917">
            <a:off x="576394" y="932456"/>
            <a:ext cx="2547591"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a:t>Homework Reading</a:t>
            </a:r>
          </a:p>
        </p:txBody>
      </p:sp>
      <p:sp>
        <p:nvSpPr>
          <p:cNvPr id="9" name="TextBox 8">
            <a:extLst>
              <a:ext uri="{FF2B5EF4-FFF2-40B4-BE49-F238E27FC236}">
                <a16:creationId xmlns:a16="http://schemas.microsoft.com/office/drawing/2014/main" id="{CCC73413-2295-8F79-851F-7EDA1275F3BE}"/>
              </a:ext>
            </a:extLst>
          </p:cNvPr>
          <p:cNvSpPr txBox="1"/>
          <p:nvPr/>
        </p:nvSpPr>
        <p:spPr>
          <a:xfrm>
            <a:off x="4481977" y="4765287"/>
            <a:ext cx="2547591"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a:t>Instruction Sheet</a:t>
            </a:r>
          </a:p>
        </p:txBody>
      </p:sp>
      <p:sp>
        <p:nvSpPr>
          <p:cNvPr id="10" name="TextBox 9">
            <a:extLst>
              <a:ext uri="{FF2B5EF4-FFF2-40B4-BE49-F238E27FC236}">
                <a16:creationId xmlns:a16="http://schemas.microsoft.com/office/drawing/2014/main" id="{1817D789-E665-03BD-6B06-DE40080D2770}"/>
              </a:ext>
            </a:extLst>
          </p:cNvPr>
          <p:cNvSpPr txBox="1"/>
          <p:nvPr/>
        </p:nvSpPr>
        <p:spPr>
          <a:xfrm>
            <a:off x="9344299" y="1220475"/>
            <a:ext cx="2547591"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dirty="0"/>
              <a:t>The Crime Scene</a:t>
            </a:r>
          </a:p>
        </p:txBody>
      </p:sp>
    </p:spTree>
    <p:extLst>
      <p:ext uri="{BB962C8B-B14F-4D97-AF65-F5344CB8AC3E}">
        <p14:creationId xmlns:p14="http://schemas.microsoft.com/office/powerpoint/2010/main" val="289090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DB9A9-303A-9826-B991-D7B6B4D5A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A21AD-5E5B-7D16-7EE6-937D242988CB}"/>
              </a:ext>
            </a:extLst>
          </p:cNvPr>
          <p:cNvSpPr>
            <a:spLocks noGrp="1"/>
          </p:cNvSpPr>
          <p:nvPr>
            <p:ph type="title"/>
          </p:nvPr>
        </p:nvSpPr>
        <p:spPr/>
        <p:txBody>
          <a:bodyPr/>
          <a:lstStyle/>
          <a:p>
            <a:r>
              <a:rPr lang="en-US" dirty="0"/>
              <a:t>Course Design &amp; Revisions: </a:t>
            </a:r>
            <a:br>
              <a:rPr lang="en-US" dirty="0"/>
            </a:br>
            <a:r>
              <a:rPr lang="en-US" dirty="0"/>
              <a:t>Assignments</a:t>
            </a:r>
          </a:p>
        </p:txBody>
      </p:sp>
      <p:graphicFrame>
        <p:nvGraphicFramePr>
          <p:cNvPr id="9" name="Content Placeholder 8">
            <a:extLst>
              <a:ext uri="{FF2B5EF4-FFF2-40B4-BE49-F238E27FC236}">
                <a16:creationId xmlns:a16="http://schemas.microsoft.com/office/drawing/2014/main" id="{6853537D-BDD7-4EF0-3FF9-52E5FE6427D2}"/>
              </a:ext>
            </a:extLst>
          </p:cNvPr>
          <p:cNvGraphicFramePr>
            <a:graphicFrameLocks noGrp="1"/>
          </p:cNvGraphicFramePr>
          <p:nvPr>
            <p:ph idx="1"/>
            <p:extLst>
              <p:ext uri="{D42A27DB-BD31-4B8C-83A1-F6EECF244321}">
                <p14:modId xmlns:p14="http://schemas.microsoft.com/office/powerpoint/2010/main" val="1942297555"/>
              </p:ext>
            </p:extLst>
          </p:nvPr>
        </p:nvGraphicFramePr>
        <p:xfrm>
          <a:off x="1262063" y="1828800"/>
          <a:ext cx="8594724" cy="1559560"/>
        </p:xfrm>
        <a:graphic>
          <a:graphicData uri="http://schemas.openxmlformats.org/drawingml/2006/table">
            <a:tbl>
              <a:tblPr firstRow="1" bandRow="1">
                <a:tableStyleId>{7DF18680-E054-41AD-8BC1-D1AEF772440D}</a:tableStyleId>
              </a:tblPr>
              <a:tblGrid>
                <a:gridCol w="4297362">
                  <a:extLst>
                    <a:ext uri="{9D8B030D-6E8A-4147-A177-3AD203B41FA5}">
                      <a16:colId xmlns:a16="http://schemas.microsoft.com/office/drawing/2014/main" val="1415628084"/>
                    </a:ext>
                  </a:extLst>
                </a:gridCol>
                <a:gridCol w="4297362">
                  <a:extLst>
                    <a:ext uri="{9D8B030D-6E8A-4147-A177-3AD203B41FA5}">
                      <a16:colId xmlns:a16="http://schemas.microsoft.com/office/drawing/2014/main" val="4280537843"/>
                    </a:ext>
                  </a:extLst>
                </a:gridCol>
              </a:tblGrid>
              <a:tr h="370840">
                <a:tc>
                  <a:txBody>
                    <a:bodyPr/>
                    <a:lstStyle/>
                    <a:p>
                      <a:r>
                        <a:rPr lang="en-US" dirty="0"/>
                        <a:t>Fall 2023</a:t>
                      </a:r>
                    </a:p>
                  </a:txBody>
                  <a:tcPr/>
                </a:tc>
                <a:tc>
                  <a:txBody>
                    <a:bodyPr/>
                    <a:lstStyle/>
                    <a:p>
                      <a:r>
                        <a:rPr lang="en-US" dirty="0"/>
                        <a:t>Fall 2025</a:t>
                      </a:r>
                    </a:p>
                  </a:txBody>
                  <a:tcPr/>
                </a:tc>
                <a:extLst>
                  <a:ext uri="{0D108BD9-81ED-4DB2-BD59-A6C34878D82A}">
                    <a16:rowId xmlns:a16="http://schemas.microsoft.com/office/drawing/2014/main" val="4225241261"/>
                  </a:ext>
                </a:extLst>
              </a:tr>
              <a:tr h="370840">
                <a:tc>
                  <a:txBody>
                    <a:bodyPr/>
                    <a:lstStyle/>
                    <a:p>
                      <a:pPr rtl="0" fontAlgn="base"/>
                      <a:r>
                        <a:rPr lang="en-US" sz="1800" b="0" i="1" kern="1200" dirty="0">
                          <a:solidFill>
                            <a:schemeClr val="dk1"/>
                          </a:solidFill>
                          <a:effectLst/>
                          <a:latin typeface="+mn-lt"/>
                          <a:ea typeface="+mn-ea"/>
                          <a:cs typeface="+mn-cs"/>
                        </a:rPr>
                        <a:t>Case Reports: 35%</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Midterm Project: 20%</a:t>
                      </a:r>
                      <a:r>
                        <a:rPr lang="en-US" sz="1800" b="0" i="0" kern="1200" dirty="0">
                          <a:solidFill>
                            <a:schemeClr val="dk1"/>
                          </a:solidFill>
                          <a:effectLst/>
                          <a:latin typeface="+mn-lt"/>
                          <a:ea typeface="+mn-ea"/>
                          <a:cs typeface="+mn-cs"/>
                        </a:rPr>
                        <a:t> </a:t>
                      </a:r>
                    </a:p>
                    <a:p>
                      <a:pPr rtl="0" fontAlgn="base"/>
                      <a:r>
                        <a:rPr lang="en-US" sz="1800" b="0" i="1" kern="1200" dirty="0">
                          <a:solidFill>
                            <a:schemeClr val="dk1"/>
                          </a:solidFill>
                          <a:effectLst/>
                          <a:latin typeface="+mn-lt"/>
                          <a:ea typeface="+mn-ea"/>
                          <a:cs typeface="+mn-cs"/>
                        </a:rPr>
                        <a:t>Final Essay: 45%</a:t>
                      </a:r>
                      <a:r>
                        <a:rPr lang="en-US" sz="1800" b="0" i="0" kern="1200" dirty="0">
                          <a:solidFill>
                            <a:schemeClr val="dk1"/>
                          </a:solidFill>
                          <a:effectLst/>
                          <a:latin typeface="+mn-lt"/>
                          <a:ea typeface="+mn-ea"/>
                          <a:cs typeface="+mn-cs"/>
                        </a:rPr>
                        <a:t> </a:t>
                      </a:r>
                    </a:p>
                  </a:txBody>
                  <a:tcPr/>
                </a:tc>
                <a:tc>
                  <a:txBody>
                    <a:bodyPr/>
                    <a:lstStyle/>
                    <a:p>
                      <a:pPr rtl="0" fontAlgn="base"/>
                      <a:r>
                        <a:rPr lang="en-US" sz="1800" b="0" i="1" kern="1200" dirty="0">
                          <a:solidFill>
                            <a:schemeClr val="dk1"/>
                          </a:solidFill>
                          <a:effectLst/>
                          <a:latin typeface="+mn-lt"/>
                          <a:ea typeface="+mn-ea"/>
                          <a:cs typeface="+mn-cs"/>
                        </a:rPr>
                        <a:t>In-Class Activities: 20%</a:t>
                      </a:r>
                      <a:r>
                        <a:rPr lang="en-US" sz="1800" b="0" i="0" kern="1200" dirty="0">
                          <a:solidFill>
                            <a:schemeClr val="dk1"/>
                          </a:solidFill>
                          <a:effectLst/>
                          <a:latin typeface="+mn-lt"/>
                          <a:ea typeface="+mn-ea"/>
                          <a:cs typeface="+mn-cs"/>
                        </a:rPr>
                        <a:t> </a:t>
                      </a:r>
                    </a:p>
                    <a:p>
                      <a:pPr rtl="0" fontAlgn="base"/>
                      <a:r>
                        <a:rPr lang="en-US" sz="1800" b="1" i="1" kern="1200" dirty="0">
                          <a:solidFill>
                            <a:schemeClr val="dk1"/>
                          </a:solidFill>
                          <a:effectLst/>
                          <a:latin typeface="+mn-lt"/>
                          <a:ea typeface="+mn-ea"/>
                          <a:cs typeface="+mn-cs"/>
                        </a:rPr>
                        <a:t>Weekly </a:t>
                      </a:r>
                      <a:r>
                        <a:rPr lang="en-US" sz="1800" b="1" i="0" kern="1200" dirty="0">
                          <a:solidFill>
                            <a:schemeClr val="dk1"/>
                          </a:solidFill>
                          <a:effectLst/>
                          <a:latin typeface="+mn-lt"/>
                          <a:ea typeface="+mn-ea"/>
                          <a:cs typeface="+mn-cs"/>
                        </a:rPr>
                        <a:t>Serial </a:t>
                      </a:r>
                      <a:r>
                        <a:rPr lang="en-US" sz="1800" b="1" i="1" kern="1200" dirty="0">
                          <a:solidFill>
                            <a:schemeClr val="dk1"/>
                          </a:solidFill>
                          <a:effectLst/>
                          <a:latin typeface="+mn-lt"/>
                          <a:ea typeface="+mn-ea"/>
                          <a:cs typeface="+mn-cs"/>
                        </a:rPr>
                        <a:t>Discussion</a:t>
                      </a:r>
                      <a:r>
                        <a:rPr lang="en-US" sz="1800" b="1" i="0" kern="1200" dirty="0">
                          <a:solidFill>
                            <a:schemeClr val="dk1"/>
                          </a:solidFill>
                          <a:effectLst/>
                          <a:latin typeface="+mn-lt"/>
                          <a:ea typeface="+mn-ea"/>
                          <a:cs typeface="+mn-cs"/>
                        </a:rPr>
                        <a:t>: 10% </a:t>
                      </a:r>
                    </a:p>
                    <a:p>
                      <a:pPr rtl="0" fontAlgn="base"/>
                      <a:r>
                        <a:rPr lang="en-US" sz="1800" b="0" i="1" kern="1200" dirty="0">
                          <a:solidFill>
                            <a:schemeClr val="dk1"/>
                          </a:solidFill>
                          <a:effectLst/>
                          <a:latin typeface="+mn-lt"/>
                          <a:ea typeface="+mn-ea"/>
                          <a:cs typeface="+mn-cs"/>
                        </a:rPr>
                        <a:t>Four Case Analysis Essays: 40% </a:t>
                      </a:r>
                    </a:p>
                    <a:p>
                      <a:pPr rtl="0" fontAlgn="base"/>
                      <a:r>
                        <a:rPr lang="en-US" sz="1800" b="0" i="1" kern="1200" dirty="0">
                          <a:solidFill>
                            <a:schemeClr val="dk1"/>
                          </a:solidFill>
                          <a:effectLst/>
                          <a:latin typeface="+mn-lt"/>
                          <a:ea typeface="+mn-ea"/>
                          <a:cs typeface="+mn-cs"/>
                        </a:rPr>
                        <a:t>Final Essay: 30%</a:t>
                      </a:r>
                      <a:r>
                        <a:rPr lang="en-US" sz="1800" b="0" i="0" kern="1200" dirty="0">
                          <a:solidFill>
                            <a:schemeClr val="dk1"/>
                          </a:solidFill>
                          <a:effectLst/>
                          <a:latin typeface="+mn-lt"/>
                          <a:ea typeface="+mn-ea"/>
                          <a:cs typeface="+mn-cs"/>
                        </a:rPr>
                        <a:t> </a:t>
                      </a:r>
                    </a:p>
                  </a:txBody>
                  <a:tcPr/>
                </a:tc>
                <a:extLst>
                  <a:ext uri="{0D108BD9-81ED-4DB2-BD59-A6C34878D82A}">
                    <a16:rowId xmlns:a16="http://schemas.microsoft.com/office/drawing/2014/main" val="1514490098"/>
                  </a:ext>
                </a:extLst>
              </a:tr>
            </a:tbl>
          </a:graphicData>
        </a:graphic>
      </p:graphicFrame>
      <p:pic>
        <p:nvPicPr>
          <p:cNvPr id="4" name="Picture 3">
            <a:extLst>
              <a:ext uri="{FF2B5EF4-FFF2-40B4-BE49-F238E27FC236}">
                <a16:creationId xmlns:a16="http://schemas.microsoft.com/office/drawing/2014/main" id="{E43FBA4D-3811-73C3-A518-F1EF3083BFEE}"/>
              </a:ext>
            </a:extLst>
          </p:cNvPr>
          <p:cNvPicPr>
            <a:picLocks noChangeAspect="1"/>
          </p:cNvPicPr>
          <p:nvPr/>
        </p:nvPicPr>
        <p:blipFill>
          <a:blip r:embed="rId2"/>
          <a:stretch>
            <a:fillRect/>
          </a:stretch>
        </p:blipFill>
        <p:spPr>
          <a:xfrm>
            <a:off x="735087" y="4033731"/>
            <a:ext cx="10059433" cy="1559560"/>
          </a:xfrm>
          <a:prstGeom prst="rect">
            <a:avLst/>
          </a:prstGeom>
          <a:ln>
            <a:solidFill>
              <a:schemeClr val="accent5">
                <a:lumMod val="75000"/>
              </a:schemeClr>
            </a:solidFill>
          </a:ln>
        </p:spPr>
      </p:pic>
      <p:sp>
        <p:nvSpPr>
          <p:cNvPr id="5" name="Flowchart: Preparation 4">
            <a:extLst>
              <a:ext uri="{FF2B5EF4-FFF2-40B4-BE49-F238E27FC236}">
                <a16:creationId xmlns:a16="http://schemas.microsoft.com/office/drawing/2014/main" id="{71518B7A-F026-0002-18DC-B872A00F5EBA}"/>
              </a:ext>
            </a:extLst>
          </p:cNvPr>
          <p:cNvSpPr/>
          <p:nvPr/>
        </p:nvSpPr>
        <p:spPr>
          <a:xfrm>
            <a:off x="4645025" y="5730769"/>
            <a:ext cx="1828800" cy="70736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2025 only</a:t>
            </a:r>
          </a:p>
        </p:txBody>
      </p:sp>
      <p:sp>
        <p:nvSpPr>
          <p:cNvPr id="3" name="TextBox 2">
            <a:extLst>
              <a:ext uri="{FF2B5EF4-FFF2-40B4-BE49-F238E27FC236}">
                <a16:creationId xmlns:a16="http://schemas.microsoft.com/office/drawing/2014/main" id="{959280E1-7FB2-24D8-0691-78DE3231812E}"/>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380691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63AF-186A-8833-F8BB-FB74CC23A7E5}"/>
              </a:ext>
            </a:extLst>
          </p:cNvPr>
          <p:cNvSpPr>
            <a:spLocks noGrp="1"/>
          </p:cNvSpPr>
          <p:nvPr>
            <p:ph type="title"/>
          </p:nvPr>
        </p:nvSpPr>
        <p:spPr/>
        <p:txBody>
          <a:bodyPr/>
          <a:lstStyle/>
          <a:p>
            <a:r>
              <a:rPr lang="en-US" dirty="0"/>
              <a:t>Course Design &amp; Revisions: </a:t>
            </a:r>
            <a:br>
              <a:rPr lang="en-US" dirty="0"/>
            </a:br>
            <a:r>
              <a:rPr lang="en-US" dirty="0"/>
              <a:t>Field Trip</a:t>
            </a:r>
          </a:p>
        </p:txBody>
      </p:sp>
      <p:sp>
        <p:nvSpPr>
          <p:cNvPr id="3" name="Content Placeholder 2">
            <a:extLst>
              <a:ext uri="{FF2B5EF4-FFF2-40B4-BE49-F238E27FC236}">
                <a16:creationId xmlns:a16="http://schemas.microsoft.com/office/drawing/2014/main" id="{7DA135C0-8D12-AB23-F257-ECF20FA649E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3B6F381-3510-3D93-40F5-91D86F1AD947}"/>
              </a:ext>
            </a:extLst>
          </p:cNvPr>
          <p:cNvPicPr>
            <a:picLocks noChangeAspect="1"/>
          </p:cNvPicPr>
          <p:nvPr/>
        </p:nvPicPr>
        <p:blipFill>
          <a:blip r:embed="rId2"/>
          <a:stretch>
            <a:fillRect/>
          </a:stretch>
        </p:blipFill>
        <p:spPr>
          <a:xfrm>
            <a:off x="539554" y="4390143"/>
            <a:ext cx="8258355" cy="1382978"/>
          </a:xfrm>
          <a:prstGeom prst="rect">
            <a:avLst/>
          </a:prstGeom>
          <a:ln>
            <a:solidFill>
              <a:schemeClr val="accent5">
                <a:lumMod val="75000"/>
              </a:schemeClr>
            </a:solidFill>
          </a:ln>
        </p:spPr>
      </p:pic>
      <p:pic>
        <p:nvPicPr>
          <p:cNvPr id="4098" name="Picture 2">
            <a:extLst>
              <a:ext uri="{FF2B5EF4-FFF2-40B4-BE49-F238E27FC236}">
                <a16:creationId xmlns:a16="http://schemas.microsoft.com/office/drawing/2014/main" id="{C9F4A035-B356-A0C6-BEF7-827272454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77" y="1782922"/>
            <a:ext cx="2280699" cy="16129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FF8AB2D-346F-B4A7-F4B4-907541164777}"/>
              </a:ext>
            </a:extLst>
          </p:cNvPr>
          <p:cNvPicPr>
            <a:picLocks noChangeAspect="1"/>
          </p:cNvPicPr>
          <p:nvPr/>
        </p:nvPicPr>
        <p:blipFill>
          <a:blip r:embed="rId4"/>
          <a:stretch>
            <a:fillRect/>
          </a:stretch>
        </p:blipFill>
        <p:spPr>
          <a:xfrm>
            <a:off x="2847867" y="1692697"/>
            <a:ext cx="7731683" cy="1791223"/>
          </a:xfrm>
          <a:prstGeom prst="rect">
            <a:avLst/>
          </a:prstGeom>
          <a:ln>
            <a:solidFill>
              <a:schemeClr val="accent5">
                <a:lumMod val="75000"/>
              </a:schemeClr>
            </a:solidFill>
          </a:ln>
        </p:spPr>
      </p:pic>
      <p:pic>
        <p:nvPicPr>
          <p:cNvPr id="4104" name="Picture 8">
            <a:extLst>
              <a:ext uri="{FF2B5EF4-FFF2-40B4-BE49-F238E27FC236}">
                <a16:creationId xmlns:a16="http://schemas.microsoft.com/office/drawing/2014/main" id="{00202327-2129-D34B-FFF1-72CE51829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1899" y="4269691"/>
            <a:ext cx="2167966" cy="1623882"/>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Preparation 9">
            <a:extLst>
              <a:ext uri="{FF2B5EF4-FFF2-40B4-BE49-F238E27FC236}">
                <a16:creationId xmlns:a16="http://schemas.microsoft.com/office/drawing/2014/main" id="{D7E7DCAB-C893-2515-36BA-65FCC4386967}"/>
              </a:ext>
            </a:extLst>
          </p:cNvPr>
          <p:cNvSpPr/>
          <p:nvPr/>
        </p:nvSpPr>
        <p:spPr>
          <a:xfrm>
            <a:off x="867179" y="3271642"/>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2023</a:t>
            </a:r>
          </a:p>
        </p:txBody>
      </p:sp>
      <p:sp>
        <p:nvSpPr>
          <p:cNvPr id="11" name="Flowchart: Preparation 10">
            <a:extLst>
              <a:ext uri="{FF2B5EF4-FFF2-40B4-BE49-F238E27FC236}">
                <a16:creationId xmlns:a16="http://schemas.microsoft.com/office/drawing/2014/main" id="{0E88C263-99EA-3504-E0B9-D1F3D9D1F623}"/>
              </a:ext>
            </a:extLst>
          </p:cNvPr>
          <p:cNvSpPr/>
          <p:nvPr/>
        </p:nvSpPr>
        <p:spPr>
          <a:xfrm>
            <a:off x="9364198" y="5631905"/>
            <a:ext cx="1489494" cy="523336"/>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2025</a:t>
            </a:r>
          </a:p>
        </p:txBody>
      </p:sp>
      <p:sp>
        <p:nvSpPr>
          <p:cNvPr id="4" name="TextBox 3">
            <a:extLst>
              <a:ext uri="{FF2B5EF4-FFF2-40B4-BE49-F238E27FC236}">
                <a16:creationId xmlns:a16="http://schemas.microsoft.com/office/drawing/2014/main" id="{F1415DCA-377F-1EC7-82BF-CCA62DE629C7}"/>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322329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B9C20-5827-F06C-6917-2FB6478E7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79CED-0A9E-0F56-9545-0CA0A28575D8}"/>
              </a:ext>
            </a:extLst>
          </p:cNvPr>
          <p:cNvSpPr>
            <a:spLocks noGrp="1"/>
          </p:cNvSpPr>
          <p:nvPr>
            <p:ph type="title"/>
          </p:nvPr>
        </p:nvSpPr>
        <p:spPr>
          <a:xfrm>
            <a:off x="1249680" y="204733"/>
            <a:ext cx="9692640" cy="1325562"/>
          </a:xfrm>
        </p:spPr>
        <p:txBody>
          <a:bodyPr/>
          <a:lstStyle/>
          <a:p>
            <a:r>
              <a:rPr lang="en-US" dirty="0"/>
              <a:t>Second Run (Fall 2025)</a:t>
            </a:r>
          </a:p>
        </p:txBody>
      </p:sp>
      <p:graphicFrame>
        <p:nvGraphicFramePr>
          <p:cNvPr id="4" name="Diagram 3">
            <a:extLst>
              <a:ext uri="{FF2B5EF4-FFF2-40B4-BE49-F238E27FC236}">
                <a16:creationId xmlns:a16="http://schemas.microsoft.com/office/drawing/2014/main" id="{E5D4E391-7B30-5F25-41BC-0285BD110E18}"/>
              </a:ext>
            </a:extLst>
          </p:cNvPr>
          <p:cNvGraphicFramePr/>
          <p:nvPr>
            <p:extLst>
              <p:ext uri="{D42A27DB-BD31-4B8C-83A1-F6EECF244321}">
                <p14:modId xmlns:p14="http://schemas.microsoft.com/office/powerpoint/2010/main" val="2646155391"/>
              </p:ext>
            </p:extLst>
          </p:nvPr>
        </p:nvGraphicFramePr>
        <p:xfrm>
          <a:off x="1501303" y="1530296"/>
          <a:ext cx="8128000" cy="491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26A69C0-4A08-8D9B-C334-D4D2AA35C00E}"/>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218282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5027-E411-2637-C0CB-B336EC7ABE1D}"/>
              </a:ext>
            </a:extLst>
          </p:cNvPr>
          <p:cNvSpPr>
            <a:spLocks noGrp="1"/>
          </p:cNvSpPr>
          <p:nvPr>
            <p:ph type="title"/>
          </p:nvPr>
        </p:nvSpPr>
        <p:spPr/>
        <p:txBody>
          <a:bodyPr/>
          <a:lstStyle/>
          <a:p>
            <a:r>
              <a:rPr lang="en-US" dirty="0"/>
              <a:t>Context: Dean College</a:t>
            </a:r>
          </a:p>
        </p:txBody>
      </p:sp>
      <p:sp>
        <p:nvSpPr>
          <p:cNvPr id="3" name="Content Placeholder 2">
            <a:extLst>
              <a:ext uri="{FF2B5EF4-FFF2-40B4-BE49-F238E27FC236}">
                <a16:creationId xmlns:a16="http://schemas.microsoft.com/office/drawing/2014/main" id="{142E4E8A-9653-3A99-6E80-44EC753D870C}"/>
              </a:ext>
            </a:extLst>
          </p:cNvPr>
          <p:cNvSpPr>
            <a:spLocks noGrp="1"/>
          </p:cNvSpPr>
          <p:nvPr>
            <p:ph idx="1"/>
          </p:nvPr>
        </p:nvSpPr>
        <p:spPr/>
        <p:txBody>
          <a:bodyPr>
            <a:normAutofit/>
          </a:bodyPr>
          <a:lstStyle/>
          <a:p>
            <a:r>
              <a:rPr lang="en-US" sz="2000" dirty="0"/>
              <a:t>Undergrad-Only SLAC</a:t>
            </a:r>
          </a:p>
          <a:p>
            <a:r>
              <a:rPr lang="en-US" sz="2000" dirty="0"/>
              <a:t>Franklin, MA</a:t>
            </a:r>
          </a:p>
          <a:p>
            <a:r>
              <a:rPr lang="en-US" sz="2000" dirty="0"/>
              <a:t>~1200 Students</a:t>
            </a:r>
          </a:p>
          <a:p>
            <a:r>
              <a:rPr lang="en-US" sz="2000" dirty="0"/>
              <a:t>Largest majors: </a:t>
            </a:r>
          </a:p>
          <a:p>
            <a:pPr lvl="1"/>
            <a:r>
              <a:rPr lang="en-US" sz="1800" dirty="0"/>
              <a:t>Dance (B.A.; B.F.A.)</a:t>
            </a:r>
          </a:p>
          <a:p>
            <a:pPr lvl="1"/>
            <a:r>
              <a:rPr lang="en-US" sz="1800" dirty="0"/>
              <a:t>Business (B.S.)</a:t>
            </a:r>
          </a:p>
          <a:p>
            <a:pPr lvl="1"/>
            <a:r>
              <a:rPr lang="en-US" sz="1800" dirty="0"/>
              <a:t>Communications (B.A.)</a:t>
            </a:r>
          </a:p>
          <a:p>
            <a:pPr lvl="1"/>
            <a:r>
              <a:rPr lang="en-US" sz="1800" dirty="0"/>
              <a:t>Criminal Justice (B.S.) </a:t>
            </a:r>
          </a:p>
        </p:txBody>
      </p:sp>
      <p:pic>
        <p:nvPicPr>
          <p:cNvPr id="10" name="Picture 9" descr="DEOKE&#10;&#10;AI-generated content may be incorrect.">
            <a:extLst>
              <a:ext uri="{FF2B5EF4-FFF2-40B4-BE49-F238E27FC236}">
                <a16:creationId xmlns:a16="http://schemas.microsoft.com/office/drawing/2014/main" id="{61C73313-29E4-BC2B-619F-74C5C69FE4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8219" y="2035833"/>
            <a:ext cx="6531526" cy="3680603"/>
          </a:xfrm>
          <a:prstGeom prst="rect">
            <a:avLst/>
          </a:prstGeom>
        </p:spPr>
      </p:pic>
      <p:sp>
        <p:nvSpPr>
          <p:cNvPr id="4" name="TextBox 3">
            <a:extLst>
              <a:ext uri="{FF2B5EF4-FFF2-40B4-BE49-F238E27FC236}">
                <a16:creationId xmlns:a16="http://schemas.microsoft.com/office/drawing/2014/main" id="{ADF218B0-09D7-2FB7-B457-08684DF53765}"/>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200646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62ADE-1843-08F8-24F5-82EED24DECCC}"/>
              </a:ext>
            </a:extLst>
          </p:cNvPr>
          <p:cNvSpPr>
            <a:spLocks noGrp="1"/>
          </p:cNvSpPr>
          <p:nvPr>
            <p:ph type="title"/>
          </p:nvPr>
        </p:nvSpPr>
        <p:spPr>
          <a:xfrm>
            <a:off x="643468" y="4564674"/>
            <a:ext cx="4010820" cy="1615461"/>
          </a:xfrm>
        </p:spPr>
        <p:txBody>
          <a:bodyPr anchor="ctr">
            <a:normAutofit/>
          </a:bodyPr>
          <a:lstStyle/>
          <a:p>
            <a:r>
              <a:rPr lang="en-US" sz="3200"/>
              <a:t>Thank You! </a:t>
            </a:r>
          </a:p>
        </p:txBody>
      </p:sp>
      <p:pic>
        <p:nvPicPr>
          <p:cNvPr id="5" name="Picture 4" descr="TRUE CRIME.&#10;&#10;AI-generated content may be incorrect.">
            <a:extLst>
              <a:ext uri="{FF2B5EF4-FFF2-40B4-BE49-F238E27FC236}">
                <a16:creationId xmlns:a16="http://schemas.microsoft.com/office/drawing/2014/main" id="{96E7E5D2-6FA7-9C35-2236-7B0D14DE3C8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13412" b="19973"/>
          <a:stretch>
            <a:fillRect/>
          </a:stretch>
        </p:blipFill>
        <p:spPr>
          <a:xfrm>
            <a:off x="20" y="1"/>
            <a:ext cx="11292820" cy="4212708"/>
          </a:xfrm>
          <a:prstGeom prst="rect">
            <a:avLst/>
          </a:prstGeom>
        </p:spPr>
      </p:pic>
      <p:cxnSp>
        <p:nvCxnSpPr>
          <p:cNvPr id="12" name="Straight Connector 11">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648D88-1267-48C3-F5DC-8F28C2F24A71}"/>
              </a:ext>
            </a:extLst>
          </p:cNvPr>
          <p:cNvSpPr>
            <a:spLocks noGrp="1"/>
          </p:cNvSpPr>
          <p:nvPr>
            <p:ph idx="1"/>
          </p:nvPr>
        </p:nvSpPr>
        <p:spPr>
          <a:xfrm>
            <a:off x="5288640" y="4564673"/>
            <a:ext cx="5665871" cy="1615463"/>
          </a:xfrm>
        </p:spPr>
        <p:txBody>
          <a:bodyPr anchor="ctr">
            <a:normAutofit/>
          </a:bodyPr>
          <a:lstStyle/>
          <a:p>
            <a:r>
              <a:rPr lang="en-US" sz="1600" dirty="0"/>
              <a:t>Course materials are on my website: </a:t>
            </a:r>
            <a:r>
              <a:rPr lang="en-US" sz="1600" dirty="0">
                <a:hlinkClick r:id="rId5"/>
              </a:rPr>
              <a:t>lizwfaber.com</a:t>
            </a:r>
            <a:endParaRPr lang="en-US" sz="1600" dirty="0"/>
          </a:p>
          <a:p>
            <a:r>
              <a:rPr lang="en-US" sz="1600" dirty="0"/>
              <a:t>Email me: </a:t>
            </a:r>
            <a:r>
              <a:rPr lang="en-US" sz="1600" dirty="0">
                <a:hlinkClick r:id="rId6"/>
              </a:rPr>
              <a:t>efaber@dean.edu</a:t>
            </a:r>
            <a:r>
              <a:rPr lang="en-US" sz="1600" dirty="0"/>
              <a:t>  </a:t>
            </a:r>
          </a:p>
        </p:txBody>
      </p:sp>
    </p:spTree>
    <p:extLst>
      <p:ext uri="{BB962C8B-B14F-4D97-AF65-F5344CB8AC3E}">
        <p14:creationId xmlns:p14="http://schemas.microsoft.com/office/powerpoint/2010/main" val="262601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7D5A-7A58-D1B2-C53C-5FE1F6A058B8}"/>
              </a:ext>
            </a:extLst>
          </p:cNvPr>
          <p:cNvSpPr>
            <a:spLocks noGrp="1"/>
          </p:cNvSpPr>
          <p:nvPr>
            <p:ph type="title"/>
          </p:nvPr>
        </p:nvSpPr>
        <p:spPr/>
        <p:txBody>
          <a:bodyPr/>
          <a:lstStyle/>
          <a:p>
            <a:r>
              <a:rPr lang="en-US" dirty="0"/>
              <a:t>Context: Written &amp; Oral Comm Competencies</a:t>
            </a:r>
          </a:p>
        </p:txBody>
      </p:sp>
      <p:sp>
        <p:nvSpPr>
          <p:cNvPr id="3" name="Content Placeholder 2">
            <a:extLst>
              <a:ext uri="{FF2B5EF4-FFF2-40B4-BE49-F238E27FC236}">
                <a16:creationId xmlns:a16="http://schemas.microsoft.com/office/drawing/2014/main" id="{77590CA5-58AA-D6A0-114E-D2182E1BFE27}"/>
              </a:ext>
            </a:extLst>
          </p:cNvPr>
          <p:cNvSpPr>
            <a:spLocks noGrp="1"/>
          </p:cNvSpPr>
          <p:nvPr>
            <p:ph idx="1"/>
          </p:nvPr>
        </p:nvSpPr>
        <p:spPr>
          <a:xfrm>
            <a:off x="1261872" y="1735302"/>
            <a:ext cx="8595360" cy="4444835"/>
          </a:xfrm>
        </p:spPr>
        <p:txBody>
          <a:bodyPr/>
          <a:lstStyle/>
          <a:p>
            <a:pPr marL="274320" lvl="1" indent="0">
              <a:buNone/>
            </a:pPr>
            <a:endParaRPr lang="en-US" dirty="0"/>
          </a:p>
        </p:txBody>
      </p:sp>
      <p:graphicFrame>
        <p:nvGraphicFramePr>
          <p:cNvPr id="9" name="Diagram 8">
            <a:extLst>
              <a:ext uri="{FF2B5EF4-FFF2-40B4-BE49-F238E27FC236}">
                <a16:creationId xmlns:a16="http://schemas.microsoft.com/office/drawing/2014/main" id="{6181A817-7A1D-7CD5-E059-4851A20BD9C9}"/>
              </a:ext>
            </a:extLst>
          </p:cNvPr>
          <p:cNvGraphicFramePr/>
          <p:nvPr>
            <p:extLst>
              <p:ext uri="{D42A27DB-BD31-4B8C-83A1-F6EECF244321}">
                <p14:modId xmlns:p14="http://schemas.microsoft.com/office/powerpoint/2010/main" val="2893821188"/>
              </p:ext>
            </p:extLst>
          </p:nvPr>
        </p:nvGraphicFramePr>
        <p:xfrm>
          <a:off x="1558813" y="18928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Arrow Connector 12">
            <a:extLst>
              <a:ext uri="{FF2B5EF4-FFF2-40B4-BE49-F238E27FC236}">
                <a16:creationId xmlns:a16="http://schemas.microsoft.com/office/drawing/2014/main" id="{2C98EA18-C9C1-BDBF-FA67-F2C237CDEBCB}"/>
              </a:ext>
            </a:extLst>
          </p:cNvPr>
          <p:cNvCxnSpPr>
            <a:cxnSpLocks/>
          </p:cNvCxnSpPr>
          <p:nvPr/>
        </p:nvCxnSpPr>
        <p:spPr>
          <a:xfrm flipH="1">
            <a:off x="7389962" y="2467155"/>
            <a:ext cx="1558506" cy="885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Explosion: 8 Points 13">
            <a:extLst>
              <a:ext uri="{FF2B5EF4-FFF2-40B4-BE49-F238E27FC236}">
                <a16:creationId xmlns:a16="http://schemas.microsoft.com/office/drawing/2014/main" id="{647A798A-339F-C051-ACC1-1B8AEB5F77F5}"/>
              </a:ext>
            </a:extLst>
          </p:cNvPr>
          <p:cNvSpPr/>
          <p:nvPr/>
        </p:nvSpPr>
        <p:spPr>
          <a:xfrm>
            <a:off x="8565531" y="1090346"/>
            <a:ext cx="2583401" cy="1885432"/>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ENG 358: True Crime</a:t>
            </a:r>
          </a:p>
        </p:txBody>
      </p:sp>
      <p:sp>
        <p:nvSpPr>
          <p:cNvPr id="4" name="TextBox 3">
            <a:extLst>
              <a:ext uri="{FF2B5EF4-FFF2-40B4-BE49-F238E27FC236}">
                <a16:creationId xmlns:a16="http://schemas.microsoft.com/office/drawing/2014/main" id="{C3AEC785-CECA-1623-B426-89F0F628C716}"/>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56729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15C7-31CE-59BF-BD66-53BA1611E824}"/>
              </a:ext>
            </a:extLst>
          </p:cNvPr>
          <p:cNvSpPr>
            <a:spLocks noGrp="1"/>
          </p:cNvSpPr>
          <p:nvPr>
            <p:ph type="title"/>
          </p:nvPr>
        </p:nvSpPr>
        <p:spPr/>
        <p:txBody>
          <a:bodyPr/>
          <a:lstStyle/>
          <a:p>
            <a:r>
              <a:rPr lang="en-US" dirty="0"/>
              <a:t>Course Development: Needs</a:t>
            </a:r>
          </a:p>
        </p:txBody>
      </p:sp>
      <p:sp>
        <p:nvSpPr>
          <p:cNvPr id="3" name="Content Placeholder 2">
            <a:extLst>
              <a:ext uri="{FF2B5EF4-FFF2-40B4-BE49-F238E27FC236}">
                <a16:creationId xmlns:a16="http://schemas.microsoft.com/office/drawing/2014/main" id="{313B2BD2-F2D0-E0C3-F331-CDFB9F50384C}"/>
              </a:ext>
            </a:extLst>
          </p:cNvPr>
          <p:cNvSpPr>
            <a:spLocks noGrp="1"/>
          </p:cNvSpPr>
          <p:nvPr>
            <p:ph idx="1"/>
          </p:nvPr>
        </p:nvSpPr>
        <p:spPr/>
        <p:txBody>
          <a:bodyPr/>
          <a:lstStyle/>
          <a:p>
            <a:r>
              <a:rPr lang="en-US" sz="2600" dirty="0"/>
              <a:t>Creative Nonfiction Studies Course</a:t>
            </a:r>
          </a:p>
          <a:p>
            <a:r>
              <a:rPr lang="en-US" sz="2600" dirty="0"/>
              <a:t>Address apathy about reading &amp; literary analysis</a:t>
            </a:r>
          </a:p>
          <a:p>
            <a:r>
              <a:rPr lang="en-US" sz="2600" dirty="0"/>
              <a:t>Pre-Capstone Advanced Writing Instruction</a:t>
            </a:r>
          </a:p>
          <a:p>
            <a:pPr lvl="1"/>
            <a:r>
              <a:rPr lang="en-US" sz="2200" dirty="0"/>
              <a:t>Process Writing</a:t>
            </a:r>
          </a:p>
          <a:p>
            <a:pPr lvl="1"/>
            <a:r>
              <a:rPr lang="en-US" sz="2200" dirty="0"/>
              <a:t>Scholarly Sources</a:t>
            </a:r>
          </a:p>
          <a:p>
            <a:pPr lvl="1"/>
            <a:r>
              <a:rPr lang="en-US" sz="2200" dirty="0"/>
              <a:t>Literature Review</a:t>
            </a:r>
          </a:p>
          <a:p>
            <a:pPr lvl="1"/>
            <a:r>
              <a:rPr lang="en-US" sz="2200" dirty="0"/>
              <a:t>12-15 Page Thesis-Driven Essay</a:t>
            </a:r>
          </a:p>
          <a:p>
            <a:pPr lvl="2"/>
            <a:endParaRPr lang="en-US" dirty="0"/>
          </a:p>
          <a:p>
            <a:pPr lvl="2"/>
            <a:endParaRPr lang="en-US" dirty="0"/>
          </a:p>
          <a:p>
            <a:endParaRPr lang="en-US" dirty="0"/>
          </a:p>
        </p:txBody>
      </p:sp>
      <p:pic>
        <p:nvPicPr>
          <p:cNvPr id="5" name="Picture 4" descr="A person dressed in a hat and coat is sitting on a pile of stacked books, reading.&#10;&#10;AI-generated content may be incorrect.">
            <a:extLst>
              <a:ext uri="{FF2B5EF4-FFF2-40B4-BE49-F238E27FC236}">
                <a16:creationId xmlns:a16="http://schemas.microsoft.com/office/drawing/2014/main" id="{40CC7380-9F2E-82BF-9201-6EA4E4D183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74821" y="3519578"/>
            <a:ext cx="2879691" cy="2894162"/>
          </a:xfrm>
          <a:prstGeom prst="rect">
            <a:avLst/>
          </a:prstGeom>
        </p:spPr>
      </p:pic>
      <p:sp>
        <p:nvSpPr>
          <p:cNvPr id="4" name="TextBox 3">
            <a:extLst>
              <a:ext uri="{FF2B5EF4-FFF2-40B4-BE49-F238E27FC236}">
                <a16:creationId xmlns:a16="http://schemas.microsoft.com/office/drawing/2014/main" id="{4E39257D-BF17-3570-9202-1E662986B3EC}"/>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101796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6CF5-B4C3-11AD-3F5B-7EC56E3259EC}"/>
              </a:ext>
            </a:extLst>
          </p:cNvPr>
          <p:cNvSpPr>
            <a:spLocks noGrp="1"/>
          </p:cNvSpPr>
          <p:nvPr>
            <p:ph type="title"/>
          </p:nvPr>
        </p:nvSpPr>
        <p:spPr/>
        <p:txBody>
          <a:bodyPr/>
          <a:lstStyle/>
          <a:p>
            <a:r>
              <a:rPr lang="en-US" dirty="0"/>
              <a:t>Course Development Timeline</a:t>
            </a:r>
          </a:p>
        </p:txBody>
      </p:sp>
      <p:sp>
        <p:nvSpPr>
          <p:cNvPr id="3" name="Content Placeholder 2">
            <a:extLst>
              <a:ext uri="{FF2B5EF4-FFF2-40B4-BE49-F238E27FC236}">
                <a16:creationId xmlns:a16="http://schemas.microsoft.com/office/drawing/2014/main" id="{4305CF10-D133-61F8-C81B-897E670996A5}"/>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37DED342-6772-9EEE-B83D-317AB5201CD5}"/>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graphicFrame>
        <p:nvGraphicFramePr>
          <p:cNvPr id="5" name="Content Placeholder 2">
            <a:extLst>
              <a:ext uri="{FF2B5EF4-FFF2-40B4-BE49-F238E27FC236}">
                <a16:creationId xmlns:a16="http://schemas.microsoft.com/office/drawing/2014/main" id="{C9501193-5826-B67E-A9DB-A68B142177AC}"/>
              </a:ext>
            </a:extLst>
          </p:cNvPr>
          <p:cNvGraphicFramePr>
            <a:graphicFrameLocks/>
          </p:cNvGraphicFramePr>
          <p:nvPr>
            <p:extLst>
              <p:ext uri="{D42A27DB-BD31-4B8C-83A1-F6EECF244321}">
                <p14:modId xmlns:p14="http://schemas.microsoft.com/office/powerpoint/2010/main" val="1448312424"/>
              </p:ext>
            </p:extLst>
          </p:nvPr>
        </p:nvGraphicFramePr>
        <p:xfrm>
          <a:off x="630456" y="1903729"/>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49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FE5A-3E1F-EE98-8811-1B9728A54977}"/>
              </a:ext>
            </a:extLst>
          </p:cNvPr>
          <p:cNvSpPr>
            <a:spLocks noGrp="1"/>
          </p:cNvSpPr>
          <p:nvPr>
            <p:ph type="title"/>
          </p:nvPr>
        </p:nvSpPr>
        <p:spPr/>
        <p:txBody>
          <a:bodyPr/>
          <a:lstStyle/>
          <a:p>
            <a:r>
              <a:rPr lang="en-US" dirty="0"/>
              <a:t>Course Design: Description</a:t>
            </a:r>
          </a:p>
        </p:txBody>
      </p:sp>
      <p:sp>
        <p:nvSpPr>
          <p:cNvPr id="3" name="Content Placeholder 2">
            <a:extLst>
              <a:ext uri="{FF2B5EF4-FFF2-40B4-BE49-F238E27FC236}">
                <a16:creationId xmlns:a16="http://schemas.microsoft.com/office/drawing/2014/main" id="{EEFEB8A4-F259-6AFA-2EAC-7910D6F5F010}"/>
              </a:ext>
            </a:extLst>
          </p:cNvPr>
          <p:cNvSpPr>
            <a:spLocks noGrp="1"/>
          </p:cNvSpPr>
          <p:nvPr>
            <p:ph idx="1"/>
          </p:nvPr>
        </p:nvSpPr>
        <p:spPr/>
        <p:txBody>
          <a:bodyPr>
            <a:normAutofit/>
          </a:bodyPr>
          <a:lstStyle/>
          <a:p>
            <a:pPr marL="0" indent="0">
              <a:buNone/>
            </a:pPr>
            <a:r>
              <a:rPr lang="en-US" sz="2400" dirty="0"/>
              <a:t>This course examines the true crime genre, through print, documentaries, and podcasts. Throughout the semester, we will encounter a variety of types of crimes and criminals, from cold cases to serial killers to wrongful convictions. We will consider what these real-life stories teach us about the nature of truth, media ethics, and law. We will also compare and contrast themes, archetypes, and storytelling techniques used across media to make up the true crime genre as we know it today. Prerequisite English 112 and junior or senior standing, or permission of the Dean of the School of Liberal Arts and Sciences. </a:t>
            </a:r>
            <a:r>
              <a:rPr lang="en-US" sz="2400" i="1" dirty="0"/>
              <a:t>Offered in the Fall semester of every odd year.</a:t>
            </a:r>
            <a:r>
              <a:rPr lang="en-US" sz="2400" dirty="0"/>
              <a:t>  </a:t>
            </a:r>
          </a:p>
        </p:txBody>
      </p:sp>
      <p:pic>
        <p:nvPicPr>
          <p:cNvPr id="8" name="Picture 7" descr="Do Not Cross&#10;&#10;AI-generated content may be incorrect.">
            <a:extLst>
              <a:ext uri="{FF2B5EF4-FFF2-40B4-BE49-F238E27FC236}">
                <a16:creationId xmlns:a16="http://schemas.microsoft.com/office/drawing/2014/main" id="{C74EC216-1A7B-2EF8-ECCC-1A678B36E9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58961" y="263357"/>
            <a:ext cx="2295551" cy="1530368"/>
          </a:xfrm>
          <a:prstGeom prst="rect">
            <a:avLst/>
          </a:prstGeom>
        </p:spPr>
      </p:pic>
      <p:sp>
        <p:nvSpPr>
          <p:cNvPr id="4" name="TextBox 3">
            <a:extLst>
              <a:ext uri="{FF2B5EF4-FFF2-40B4-BE49-F238E27FC236}">
                <a16:creationId xmlns:a16="http://schemas.microsoft.com/office/drawing/2014/main" id="{1D24B63F-9CB2-44E4-07D8-18C714DE1CC0}"/>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147605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9DB7-BDC9-A68B-EF04-54FE0C51B6C1}"/>
              </a:ext>
            </a:extLst>
          </p:cNvPr>
          <p:cNvSpPr>
            <a:spLocks noGrp="1"/>
          </p:cNvSpPr>
          <p:nvPr>
            <p:ph type="title"/>
          </p:nvPr>
        </p:nvSpPr>
        <p:spPr>
          <a:xfrm>
            <a:off x="485495" y="-496881"/>
            <a:ext cx="8888543" cy="1325562"/>
          </a:xfrm>
        </p:spPr>
        <p:txBody>
          <a:bodyPr>
            <a:normAutofit/>
          </a:bodyPr>
          <a:lstStyle/>
          <a:p>
            <a:r>
              <a:rPr lang="en-US" dirty="0"/>
              <a:t>Course Design: Learning Goals</a:t>
            </a:r>
          </a:p>
        </p:txBody>
      </p:sp>
      <p:sp>
        <p:nvSpPr>
          <p:cNvPr id="3" name="Content Placeholder 2">
            <a:extLst>
              <a:ext uri="{FF2B5EF4-FFF2-40B4-BE49-F238E27FC236}">
                <a16:creationId xmlns:a16="http://schemas.microsoft.com/office/drawing/2014/main" id="{FD6F2B5E-AA77-0154-247E-E7327F29639D}"/>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A805DE82-F1E9-B30C-82FF-FE3E295E9AE7}"/>
              </a:ext>
            </a:extLst>
          </p:cNvPr>
          <p:cNvPicPr>
            <a:picLocks noChangeAspect="1"/>
          </p:cNvPicPr>
          <p:nvPr/>
        </p:nvPicPr>
        <p:blipFill>
          <a:blip r:embed="rId2"/>
          <a:stretch>
            <a:fillRect/>
          </a:stretch>
        </p:blipFill>
        <p:spPr>
          <a:xfrm>
            <a:off x="1290401" y="723714"/>
            <a:ext cx="8428694" cy="5873243"/>
          </a:xfrm>
          <a:prstGeom prst="rect">
            <a:avLst/>
          </a:prstGeom>
        </p:spPr>
      </p:pic>
      <p:sp>
        <p:nvSpPr>
          <p:cNvPr id="4" name="TextBox 3">
            <a:extLst>
              <a:ext uri="{FF2B5EF4-FFF2-40B4-BE49-F238E27FC236}">
                <a16:creationId xmlns:a16="http://schemas.microsoft.com/office/drawing/2014/main" id="{0077DEA1-DF61-26EB-30D3-A8966291410E}"/>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16227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7AC8-3AD0-1A8E-DB6F-7C3B7CB1A070}"/>
              </a:ext>
            </a:extLst>
          </p:cNvPr>
          <p:cNvSpPr>
            <a:spLocks noGrp="1"/>
          </p:cNvSpPr>
          <p:nvPr>
            <p:ph type="title"/>
          </p:nvPr>
        </p:nvSpPr>
        <p:spPr>
          <a:xfrm>
            <a:off x="1249680" y="204733"/>
            <a:ext cx="9692640" cy="1325562"/>
          </a:xfrm>
        </p:spPr>
        <p:txBody>
          <a:bodyPr/>
          <a:lstStyle/>
          <a:p>
            <a:r>
              <a:rPr lang="en-US" dirty="0"/>
              <a:t>First Run (Fall 2023)</a:t>
            </a:r>
          </a:p>
        </p:txBody>
      </p:sp>
      <p:graphicFrame>
        <p:nvGraphicFramePr>
          <p:cNvPr id="4" name="Diagram 3">
            <a:extLst>
              <a:ext uri="{FF2B5EF4-FFF2-40B4-BE49-F238E27FC236}">
                <a16:creationId xmlns:a16="http://schemas.microsoft.com/office/drawing/2014/main" id="{2A7F0592-4E5B-A9B7-4BDC-B0690C750F40}"/>
              </a:ext>
            </a:extLst>
          </p:cNvPr>
          <p:cNvGraphicFramePr/>
          <p:nvPr>
            <p:extLst>
              <p:ext uri="{D42A27DB-BD31-4B8C-83A1-F6EECF244321}">
                <p14:modId xmlns:p14="http://schemas.microsoft.com/office/powerpoint/2010/main" val="2226635798"/>
              </p:ext>
            </p:extLst>
          </p:nvPr>
        </p:nvGraphicFramePr>
        <p:xfrm>
          <a:off x="1501303" y="1530295"/>
          <a:ext cx="8128000" cy="500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758E6AA-A0CA-0567-F27E-56C2117C7093}"/>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335939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072D-FF9C-72F6-BE94-C9F0D3DAAD01}"/>
              </a:ext>
            </a:extLst>
          </p:cNvPr>
          <p:cNvSpPr>
            <a:spLocks noGrp="1"/>
          </p:cNvSpPr>
          <p:nvPr>
            <p:ph type="title"/>
          </p:nvPr>
        </p:nvSpPr>
        <p:spPr/>
        <p:txBody>
          <a:bodyPr/>
          <a:lstStyle/>
          <a:p>
            <a:r>
              <a:rPr lang="en-US" dirty="0"/>
              <a:t>Course Revision</a:t>
            </a:r>
          </a:p>
        </p:txBody>
      </p:sp>
      <p:graphicFrame>
        <p:nvGraphicFramePr>
          <p:cNvPr id="9" name="Content Placeholder 8">
            <a:extLst>
              <a:ext uri="{FF2B5EF4-FFF2-40B4-BE49-F238E27FC236}">
                <a16:creationId xmlns:a16="http://schemas.microsoft.com/office/drawing/2014/main" id="{C846B136-8972-B1E8-E634-475741ACF986}"/>
              </a:ext>
            </a:extLst>
          </p:cNvPr>
          <p:cNvGraphicFramePr>
            <a:graphicFrameLocks noGrp="1"/>
          </p:cNvGraphicFramePr>
          <p:nvPr>
            <p:ph idx="1"/>
            <p:extLst>
              <p:ext uri="{D42A27DB-BD31-4B8C-83A1-F6EECF244321}">
                <p14:modId xmlns:p14="http://schemas.microsoft.com/office/powerpoint/2010/main" val="68822555"/>
              </p:ext>
            </p:extLst>
          </p:nvPr>
        </p:nvGraphicFramePr>
        <p:xfrm>
          <a:off x="1262063" y="1828800"/>
          <a:ext cx="8594724" cy="2966720"/>
        </p:xfrm>
        <a:graphic>
          <a:graphicData uri="http://schemas.openxmlformats.org/drawingml/2006/table">
            <a:tbl>
              <a:tblPr firstRow="1" bandRow="1">
                <a:tableStyleId>{7DF18680-E054-41AD-8BC1-D1AEF772440D}</a:tableStyleId>
              </a:tblPr>
              <a:tblGrid>
                <a:gridCol w="4297362">
                  <a:extLst>
                    <a:ext uri="{9D8B030D-6E8A-4147-A177-3AD203B41FA5}">
                      <a16:colId xmlns:a16="http://schemas.microsoft.com/office/drawing/2014/main" val="1415628084"/>
                    </a:ext>
                  </a:extLst>
                </a:gridCol>
                <a:gridCol w="4297362">
                  <a:extLst>
                    <a:ext uri="{9D8B030D-6E8A-4147-A177-3AD203B41FA5}">
                      <a16:colId xmlns:a16="http://schemas.microsoft.com/office/drawing/2014/main" val="4280537843"/>
                    </a:ext>
                  </a:extLst>
                </a:gridCol>
              </a:tblGrid>
              <a:tr h="370840">
                <a:tc>
                  <a:txBody>
                    <a:bodyPr/>
                    <a:lstStyle/>
                    <a:p>
                      <a:r>
                        <a:rPr lang="en-US" dirty="0"/>
                        <a:t>Aspect of Course</a:t>
                      </a:r>
                    </a:p>
                  </a:txBody>
                  <a:tcPr/>
                </a:tc>
                <a:tc>
                  <a:txBody>
                    <a:bodyPr/>
                    <a:lstStyle/>
                    <a:p>
                      <a:r>
                        <a:rPr lang="en-US" dirty="0"/>
                        <a:t>Fall 2023 </a:t>
                      </a:r>
                      <a:r>
                        <a:rPr lang="en-US" dirty="0">
                          <a:sym typeface="Wingdings" panose="05000000000000000000" pitchFamily="2" charset="2"/>
                        </a:rPr>
                        <a:t> Fall 2025</a:t>
                      </a:r>
                      <a:endParaRPr lang="en-US" dirty="0"/>
                    </a:p>
                  </a:txBody>
                  <a:tcPr/>
                </a:tc>
                <a:extLst>
                  <a:ext uri="{0D108BD9-81ED-4DB2-BD59-A6C34878D82A}">
                    <a16:rowId xmlns:a16="http://schemas.microsoft.com/office/drawing/2014/main" val="4225241261"/>
                  </a:ext>
                </a:extLst>
              </a:tr>
              <a:tr h="370840">
                <a:tc>
                  <a:txBody>
                    <a:bodyPr/>
                    <a:lstStyle/>
                    <a:p>
                      <a:r>
                        <a:rPr lang="en-US" dirty="0"/>
                        <a:t>Description</a:t>
                      </a:r>
                    </a:p>
                  </a:txBody>
                  <a:tcPr/>
                </a:tc>
                <a:tc>
                  <a:txBody>
                    <a:bodyPr/>
                    <a:lstStyle/>
                    <a:p>
                      <a:r>
                        <a:rPr lang="en-US" dirty="0"/>
                        <a:t>No Change</a:t>
                      </a:r>
                    </a:p>
                  </a:txBody>
                  <a:tcPr/>
                </a:tc>
                <a:extLst>
                  <a:ext uri="{0D108BD9-81ED-4DB2-BD59-A6C34878D82A}">
                    <a16:rowId xmlns:a16="http://schemas.microsoft.com/office/drawing/2014/main" val="1514490098"/>
                  </a:ext>
                </a:extLst>
              </a:tr>
              <a:tr h="370840">
                <a:tc>
                  <a:txBody>
                    <a:bodyPr/>
                    <a:lstStyle/>
                    <a:p>
                      <a:r>
                        <a:rPr lang="en-US" dirty="0"/>
                        <a:t>Goals</a:t>
                      </a:r>
                    </a:p>
                  </a:txBody>
                  <a:tcPr/>
                </a:tc>
                <a:tc>
                  <a:txBody>
                    <a:bodyPr/>
                    <a:lstStyle/>
                    <a:p>
                      <a:r>
                        <a:rPr lang="en-US" dirty="0"/>
                        <a:t>No Change</a:t>
                      </a:r>
                    </a:p>
                  </a:txBody>
                  <a:tcPr/>
                </a:tc>
                <a:extLst>
                  <a:ext uri="{0D108BD9-81ED-4DB2-BD59-A6C34878D82A}">
                    <a16:rowId xmlns:a16="http://schemas.microsoft.com/office/drawing/2014/main" val="13252395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texts</a:t>
                      </a:r>
                    </a:p>
                  </a:txBody>
                  <a:tcPr/>
                </a:tc>
                <a:tc>
                  <a:txBody>
                    <a:bodyPr/>
                    <a:lstStyle/>
                    <a:p>
                      <a:r>
                        <a:rPr lang="en-US" dirty="0"/>
                        <a:t>Revised</a:t>
                      </a:r>
                    </a:p>
                  </a:txBody>
                  <a:tcPr/>
                </a:tc>
                <a:extLst>
                  <a:ext uri="{0D108BD9-81ED-4DB2-BD59-A6C34878D82A}">
                    <a16:rowId xmlns:a16="http://schemas.microsoft.com/office/drawing/2014/main" val="2083085649"/>
                  </a:ext>
                </a:extLst>
              </a:tr>
              <a:tr h="370840">
                <a:tc>
                  <a:txBody>
                    <a:bodyPr/>
                    <a:lstStyle/>
                    <a:p>
                      <a:r>
                        <a:rPr lang="en-US" dirty="0"/>
                        <a:t>Assignment Weights</a:t>
                      </a:r>
                    </a:p>
                  </a:txBody>
                  <a:tcPr/>
                </a:tc>
                <a:tc>
                  <a:txBody>
                    <a:bodyPr/>
                    <a:lstStyle/>
                    <a:p>
                      <a:r>
                        <a:rPr lang="en-US" dirty="0"/>
                        <a:t>Revised</a:t>
                      </a:r>
                    </a:p>
                  </a:txBody>
                  <a:tcPr/>
                </a:tc>
                <a:extLst>
                  <a:ext uri="{0D108BD9-81ED-4DB2-BD59-A6C34878D82A}">
                    <a16:rowId xmlns:a16="http://schemas.microsoft.com/office/drawing/2014/main" val="2050582209"/>
                  </a:ext>
                </a:extLst>
              </a:tr>
              <a:tr h="370840">
                <a:tc>
                  <a:txBody>
                    <a:bodyPr/>
                    <a:lstStyle/>
                    <a:p>
                      <a:r>
                        <a:rPr lang="en-US" dirty="0"/>
                        <a:t>Assignments</a:t>
                      </a:r>
                    </a:p>
                  </a:txBody>
                  <a:tcPr/>
                </a:tc>
                <a:tc>
                  <a:txBody>
                    <a:bodyPr/>
                    <a:lstStyle/>
                    <a:p>
                      <a:r>
                        <a:rPr lang="en-US" dirty="0"/>
                        <a:t>Revised</a:t>
                      </a:r>
                    </a:p>
                  </a:txBody>
                  <a:tcPr/>
                </a:tc>
                <a:extLst>
                  <a:ext uri="{0D108BD9-81ED-4DB2-BD59-A6C34878D82A}">
                    <a16:rowId xmlns:a16="http://schemas.microsoft.com/office/drawing/2014/main" val="331647970"/>
                  </a:ext>
                </a:extLst>
              </a:tr>
              <a:tr h="370840">
                <a:tc>
                  <a:txBody>
                    <a:bodyPr/>
                    <a:lstStyle/>
                    <a:p>
                      <a:r>
                        <a:rPr lang="en-US" dirty="0"/>
                        <a:t>In-Class Activities</a:t>
                      </a:r>
                    </a:p>
                  </a:txBody>
                  <a:tcPr/>
                </a:tc>
                <a:tc>
                  <a:txBody>
                    <a:bodyPr/>
                    <a:lstStyle/>
                    <a:p>
                      <a:r>
                        <a:rPr lang="en-US" dirty="0"/>
                        <a:t>Revised</a:t>
                      </a:r>
                    </a:p>
                  </a:txBody>
                  <a:tcPr/>
                </a:tc>
                <a:extLst>
                  <a:ext uri="{0D108BD9-81ED-4DB2-BD59-A6C34878D82A}">
                    <a16:rowId xmlns:a16="http://schemas.microsoft.com/office/drawing/2014/main" val="12467443"/>
                  </a:ext>
                </a:extLst>
              </a:tr>
              <a:tr h="370840">
                <a:tc>
                  <a:txBody>
                    <a:bodyPr/>
                    <a:lstStyle/>
                    <a:p>
                      <a:r>
                        <a:rPr lang="en-US" dirty="0"/>
                        <a:t>Field Trip</a:t>
                      </a:r>
                    </a:p>
                  </a:txBody>
                  <a:tcPr/>
                </a:tc>
                <a:tc>
                  <a:txBody>
                    <a:bodyPr/>
                    <a:lstStyle/>
                    <a:p>
                      <a:r>
                        <a:rPr lang="en-US" dirty="0"/>
                        <a:t>Revised</a:t>
                      </a:r>
                    </a:p>
                  </a:txBody>
                  <a:tcPr/>
                </a:tc>
                <a:extLst>
                  <a:ext uri="{0D108BD9-81ED-4DB2-BD59-A6C34878D82A}">
                    <a16:rowId xmlns:a16="http://schemas.microsoft.com/office/drawing/2014/main" val="650207116"/>
                  </a:ext>
                </a:extLst>
              </a:tr>
            </a:tbl>
          </a:graphicData>
        </a:graphic>
      </p:graphicFrame>
      <p:sp>
        <p:nvSpPr>
          <p:cNvPr id="3" name="TextBox 2">
            <a:extLst>
              <a:ext uri="{FF2B5EF4-FFF2-40B4-BE49-F238E27FC236}">
                <a16:creationId xmlns:a16="http://schemas.microsoft.com/office/drawing/2014/main" id="{0EB9C84A-8BCD-6921-4131-CF0347052BAE}"/>
              </a:ext>
            </a:extLst>
          </p:cNvPr>
          <p:cNvSpPr txBox="1"/>
          <p:nvPr/>
        </p:nvSpPr>
        <p:spPr>
          <a:xfrm>
            <a:off x="0" y="6488668"/>
            <a:ext cx="6343291" cy="369332"/>
          </a:xfrm>
          <a:prstGeom prst="rect">
            <a:avLst/>
          </a:prstGeom>
          <a:noFill/>
        </p:spPr>
        <p:txBody>
          <a:bodyPr wrap="square" rtlCol="0">
            <a:spAutoFit/>
          </a:bodyPr>
          <a:lstStyle/>
          <a:p>
            <a:r>
              <a:rPr lang="en-US" dirty="0"/>
              <a:t>Liz W Faber, PhD | efaber@dean.edu | lizwfaber.com</a:t>
            </a:r>
          </a:p>
        </p:txBody>
      </p:sp>
    </p:spTree>
    <p:extLst>
      <p:ext uri="{BB962C8B-B14F-4D97-AF65-F5344CB8AC3E}">
        <p14:creationId xmlns:p14="http://schemas.microsoft.com/office/powerpoint/2010/main" val="186958294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418</TotalTime>
  <Words>1038</Words>
  <Application>Microsoft Office PowerPoint</Application>
  <PresentationFormat>Widescreen</PresentationFormat>
  <Paragraphs>192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Schoolbook</vt:lpstr>
      <vt:lpstr>Wingdings</vt:lpstr>
      <vt:lpstr>Wingdings 2</vt:lpstr>
      <vt:lpstr>View</vt:lpstr>
      <vt:lpstr>ENG 358: True Crime aka Tricking Non-Majors into Literary Analysis</vt:lpstr>
      <vt:lpstr>Context: Dean College</vt:lpstr>
      <vt:lpstr>Context: Written &amp; Oral Comm Competencies</vt:lpstr>
      <vt:lpstr>Course Development: Needs</vt:lpstr>
      <vt:lpstr>Course Development Timeline</vt:lpstr>
      <vt:lpstr>Course Design: Description</vt:lpstr>
      <vt:lpstr>Course Design: Learning Goals</vt:lpstr>
      <vt:lpstr>First Run (Fall 2023)</vt:lpstr>
      <vt:lpstr>Course Revision</vt:lpstr>
      <vt:lpstr>Course Design &amp; Revision:  Primary Texts</vt:lpstr>
      <vt:lpstr>Course Design &amp; Revision:  Secondary Texts</vt:lpstr>
      <vt:lpstr>Course Revisions:  Assignment Weights</vt:lpstr>
      <vt:lpstr>Course Design &amp; Revisions:  Assignments</vt:lpstr>
      <vt:lpstr>Course Design &amp; Revisions:  Assignments</vt:lpstr>
      <vt:lpstr>Course Design &amp; Revisions:  Assignments</vt:lpstr>
      <vt:lpstr>Sample In-Class Activity</vt:lpstr>
      <vt:lpstr>Course Design &amp; Revisions:  Assignments</vt:lpstr>
      <vt:lpstr>Course Design &amp; Revisions:  Field Trip</vt:lpstr>
      <vt:lpstr>Second Run (Fall 2025)</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Faber</dc:creator>
  <cp:lastModifiedBy>Elizabeth Faber</cp:lastModifiedBy>
  <cp:revision>7</cp:revision>
  <dcterms:created xsi:type="dcterms:W3CDTF">2026-02-10T16:15:40Z</dcterms:created>
  <dcterms:modified xsi:type="dcterms:W3CDTF">2026-02-16T04:55:15Z</dcterms:modified>
</cp:coreProperties>
</file>