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65" r:id="rId6"/>
    <p:sldId id="268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30C3-8648-4024-88EF-AB672DFEC27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FA70D-2C67-412C-9DD8-356AD381B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2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5FA4-E545-47EA-8EBA-9A82440BAF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3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8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8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5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6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2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D17C-1A88-4BB9-BAEC-D4D3972D96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BE25-7E0B-4400-9913-2A21D2B1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 The Open Letter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 101</a:t>
            </a:r>
          </a:p>
          <a:p>
            <a:r>
              <a:rPr lang="en-US" dirty="0" smtClean="0"/>
              <a:t>Fall 2019</a:t>
            </a:r>
          </a:p>
          <a:p>
            <a:r>
              <a:rPr lang="en-US" dirty="0" smtClean="0"/>
              <a:t>Dr. Faber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4"/>
            <a:ext cx="7111999" cy="1325563"/>
          </a:xfrm>
        </p:spPr>
        <p:txBody>
          <a:bodyPr/>
          <a:lstStyle/>
          <a:p>
            <a:r>
              <a:rPr lang="en-US" dirty="0" smtClean="0"/>
              <a:t>Nonviolent Protests: The Birmingham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214563"/>
            <a:ext cx="6786561" cy="4643437"/>
          </a:xfrm>
        </p:spPr>
        <p:txBody>
          <a:bodyPr>
            <a:normAutofit/>
          </a:bodyPr>
          <a:lstStyle/>
          <a:p>
            <a:r>
              <a:rPr lang="en-US" dirty="0" smtClean="0"/>
              <a:t>Nonviolent effort to end racial segregation and discrimination in Birmingham, Alabama</a:t>
            </a:r>
          </a:p>
          <a:p>
            <a:r>
              <a:rPr lang="en-US" dirty="0" smtClean="0"/>
              <a:t>Led by SCLC, with Martin Luther King, Jr., other leaders, and college students</a:t>
            </a:r>
          </a:p>
          <a:p>
            <a:r>
              <a:rPr lang="en-US" dirty="0" smtClean="0"/>
              <a:t>Nonviolent protesters brutalized by white police</a:t>
            </a:r>
          </a:p>
          <a:p>
            <a:r>
              <a:rPr lang="en-US" dirty="0" smtClean="0"/>
              <a:t>~50 people arrested, including MLK</a:t>
            </a:r>
          </a:p>
          <a:p>
            <a:r>
              <a:rPr lang="en-US" dirty="0" smtClean="0"/>
              <a:t>News photographers documented the violence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1" y="2828926"/>
            <a:ext cx="5372099" cy="4029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2" y="-34926"/>
            <a:ext cx="5405437" cy="34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A0BB-FFFD-4477-9373-41417E3A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72" y="812598"/>
            <a:ext cx="476493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Nonviolent Protests: What Did People Think?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CD29E1-2E4D-4AEB-B15D-E959F27F7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12145" r="24193"/>
          <a:stretch/>
        </p:blipFill>
        <p:spPr>
          <a:xfrm>
            <a:off x="5418081" y="365125"/>
            <a:ext cx="6773919" cy="6492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F8281-B96B-4467-BA29-E5F4967C4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1" y="2410650"/>
            <a:ext cx="5216904" cy="41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Call for Unity” &amp; “Letter from Birmingham Jail”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25625"/>
            <a:ext cx="47625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April 12, 1963 Statement condemning SCLC’s Birmingham campaign</a:t>
            </a:r>
          </a:p>
          <a:p>
            <a:r>
              <a:rPr lang="en-US" dirty="0" smtClean="0"/>
              <a:t>Signed by 8 clergymen</a:t>
            </a:r>
          </a:p>
          <a:p>
            <a:r>
              <a:rPr lang="en-US" dirty="0" smtClean="0"/>
              <a:t>Published in a newspaper, which was brought to King in the Birmingham jail. </a:t>
            </a:r>
          </a:p>
          <a:p>
            <a:r>
              <a:rPr lang="en-US" dirty="0" smtClean="0"/>
              <a:t>King’s response is now known as “Letter from Birmingham Jail”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4389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4915949"/>
          </a:xfrm>
        </p:spPr>
        <p:txBody>
          <a:bodyPr/>
          <a:lstStyle/>
          <a:p>
            <a:r>
              <a:rPr lang="en-US" dirty="0" smtClean="0"/>
              <a:t>Work in groups of 3-4 to translate “A Call for Unity” and “Letter from Birmingham Jail” into a text message exchange between the clergy and Dr. King. Be sure to use the rhetorical situation of the text message (i.e. use text speak, </a:t>
            </a:r>
            <a:r>
              <a:rPr lang="en-US" dirty="0" err="1" smtClean="0"/>
              <a:t>emojis</a:t>
            </a:r>
            <a:r>
              <a:rPr lang="en-US" dirty="0" smtClean="0"/>
              <a:t>, gifs, etc.) while accurately capturing the claims made by each side of the discussion. </a:t>
            </a:r>
          </a:p>
          <a:p>
            <a:r>
              <a:rPr lang="en-US" dirty="0" smtClean="0"/>
              <a:t>Create one document per group, with each group member’s names on it. Upload the document to Blackboard when you’re finished. </a:t>
            </a:r>
          </a:p>
          <a:p>
            <a:r>
              <a:rPr lang="en-US" dirty="0" smtClean="0"/>
              <a:t>Be prepared to share with the class!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3: The Open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Requirements</a:t>
            </a:r>
          </a:p>
          <a:p>
            <a:r>
              <a:rPr lang="en-US" dirty="0" smtClean="0"/>
              <a:t>Topic Parameters</a:t>
            </a:r>
          </a:p>
          <a:p>
            <a:r>
              <a:rPr lang="en-US" dirty="0" smtClean="0"/>
              <a:t>Form Requirements</a:t>
            </a:r>
          </a:p>
          <a:p>
            <a:r>
              <a:rPr lang="en-US" dirty="0" smtClean="0"/>
              <a:t>Letter Formatting Template</a:t>
            </a:r>
          </a:p>
          <a:p>
            <a:r>
              <a:rPr lang="en-US" dirty="0" smtClean="0"/>
              <a:t>Rubric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04" y="2242127"/>
            <a:ext cx="5974196" cy="29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8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2" y="1825624"/>
            <a:ext cx="8950036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As a class, use the white board to make 6 lists of problems or issues faced by each of the communities you live in</a:t>
            </a:r>
          </a:p>
          <a:p>
            <a:pPr lvl="1"/>
            <a:r>
              <a:rPr lang="en-US" dirty="0" smtClean="0"/>
              <a:t>1. DCC’s campus</a:t>
            </a:r>
          </a:p>
          <a:p>
            <a:pPr lvl="1"/>
            <a:r>
              <a:rPr lang="en-US" dirty="0" smtClean="0"/>
              <a:t>2. Your place of work/Your Industry</a:t>
            </a:r>
          </a:p>
          <a:p>
            <a:pPr lvl="1"/>
            <a:r>
              <a:rPr lang="en-US" dirty="0" smtClean="0"/>
              <a:t>3. The town you live in</a:t>
            </a:r>
          </a:p>
          <a:p>
            <a:pPr lvl="1"/>
            <a:r>
              <a:rPr lang="en-US" dirty="0" smtClean="0"/>
              <a:t>4. </a:t>
            </a:r>
            <a:r>
              <a:rPr lang="en-US" dirty="0" err="1" smtClean="0"/>
              <a:t>Dutchess</a:t>
            </a:r>
            <a:r>
              <a:rPr lang="en-US" dirty="0" smtClean="0"/>
              <a:t> County</a:t>
            </a:r>
          </a:p>
          <a:p>
            <a:pPr lvl="1"/>
            <a:r>
              <a:rPr lang="en-US" dirty="0" smtClean="0"/>
              <a:t>5. New York State</a:t>
            </a:r>
          </a:p>
          <a:p>
            <a:pPr lvl="1"/>
            <a:r>
              <a:rPr lang="en-US" dirty="0" smtClean="0"/>
              <a:t>6. The United States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through the issues on the board and identify a few that interest you. 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Google to locate a statement put out by a community leader </a:t>
            </a:r>
            <a:r>
              <a:rPr lang="en-US" dirty="0" smtClean="0"/>
              <a:t>regarding each issue.  </a:t>
            </a:r>
            <a:r>
              <a:rPr lang="en-US" dirty="0"/>
              <a:t>Statements could include a speech, an Op-Ed piece published in a newspaper, a tweet, etc. Make sure you copy/paste the URLs into a Word Doc so you have a running list. (If there’s one issue on the list you made that you care most about, just look up that one.) </a:t>
            </a:r>
          </a:p>
          <a:p>
            <a:r>
              <a:rPr lang="en-US" dirty="0"/>
              <a:t>Look through the </a:t>
            </a:r>
            <a:r>
              <a:rPr lang="en-US" dirty="0" smtClean="0"/>
              <a:t>statements you’ve </a:t>
            </a:r>
            <a:r>
              <a:rPr lang="en-US" dirty="0"/>
              <a:t>identified.  Which do you care most about? Why? </a:t>
            </a:r>
          </a:p>
        </p:txBody>
      </p:sp>
    </p:spTree>
    <p:extLst>
      <p:ext uri="{BB962C8B-B14F-4D97-AF65-F5344CB8AC3E}">
        <p14:creationId xmlns:p14="http://schemas.microsoft.com/office/powerpoint/2010/main" val="94309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412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Unit 3: The Open Letter</vt:lpstr>
      <vt:lpstr>Nonviolent Protests: The Birmingham Campaign</vt:lpstr>
      <vt:lpstr>Nonviolent Protests: What Did People Think? </vt:lpstr>
      <vt:lpstr>“A Call for Unity” &amp; “Letter from Birmingham Jail”</vt:lpstr>
      <vt:lpstr>Activity</vt:lpstr>
      <vt:lpstr>Essay 3: The Open Letter</vt:lpstr>
      <vt:lpstr>Group Brainstorming</vt:lpstr>
      <vt:lpstr>Individual Brainstorming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 from Birmingham Jail: Context</dc:title>
  <dc:creator>Elizabeth Faber</dc:creator>
  <cp:lastModifiedBy>Elizabeth Faber</cp:lastModifiedBy>
  <cp:revision>21</cp:revision>
  <dcterms:created xsi:type="dcterms:W3CDTF">2019-03-17T17:05:19Z</dcterms:created>
  <dcterms:modified xsi:type="dcterms:W3CDTF">2020-02-26T05:50:16Z</dcterms:modified>
</cp:coreProperties>
</file>