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9" r:id="rId3"/>
    <p:sldId id="261" r:id="rId4"/>
    <p:sldId id="271" r:id="rId5"/>
    <p:sldId id="270" r:id="rId6"/>
    <p:sldId id="262" r:id="rId7"/>
    <p:sldId id="276" r:id="rId8"/>
    <p:sldId id="263" r:id="rId9"/>
    <p:sldId id="265" r:id="rId10"/>
    <p:sldId id="266" r:id="rId11"/>
    <p:sldId id="264" r:id="rId12"/>
    <p:sldId id="267" r:id="rId13"/>
    <p:sldId id="269" r:id="rId14"/>
    <p:sldId id="275" r:id="rId15"/>
    <p:sldId id="272" r:id="rId16"/>
    <p:sldId id="260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60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D549B3-CC99-4783-8D06-B265F89BF557}" type="datetimeFigureOut">
              <a:rPr lang="en-US" smtClean="0"/>
              <a:t>8/15/2019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B26055-85D4-453F-94AE-C2ECE2CE65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108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B26055-85D4-453F-94AE-C2ECE2CE658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8591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4546D-BDA9-4EC0-B6D5-82CBCCC322F7}" type="datetimeFigureOut">
              <a:rPr lang="en-US" smtClean="0"/>
              <a:t>8/15/2019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C5680-45C5-44AC-B10F-8A99B3211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996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4546D-BDA9-4EC0-B6D5-82CBCCC322F7}" type="datetimeFigureOut">
              <a:rPr lang="en-US" smtClean="0"/>
              <a:t>8/15/2019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C5680-45C5-44AC-B10F-8A99B3211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227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4546D-BDA9-4EC0-B6D5-82CBCCC322F7}" type="datetimeFigureOut">
              <a:rPr lang="en-US" smtClean="0"/>
              <a:t>8/15/2019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C5680-45C5-44AC-B10F-8A99B3211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39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4546D-BDA9-4EC0-B6D5-82CBCCC322F7}" type="datetimeFigureOut">
              <a:rPr lang="en-US" smtClean="0"/>
              <a:t>8/15/2019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C5680-45C5-44AC-B10F-8A99B3211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486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4546D-BDA9-4EC0-B6D5-82CBCCC322F7}" type="datetimeFigureOut">
              <a:rPr lang="en-US" smtClean="0"/>
              <a:t>8/15/2019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C5680-45C5-44AC-B10F-8A99B3211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678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4546D-BDA9-4EC0-B6D5-82CBCCC322F7}" type="datetimeFigureOut">
              <a:rPr lang="en-US" smtClean="0"/>
              <a:t>8/15/2019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C5680-45C5-44AC-B10F-8A99B3211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181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4546D-BDA9-4EC0-B6D5-82CBCCC322F7}" type="datetimeFigureOut">
              <a:rPr lang="en-US" smtClean="0"/>
              <a:t>8/15/2019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C5680-45C5-44AC-B10F-8A99B3211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983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4546D-BDA9-4EC0-B6D5-82CBCCC322F7}" type="datetimeFigureOut">
              <a:rPr lang="en-US" smtClean="0"/>
              <a:t>8/15/2019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C5680-45C5-44AC-B10F-8A99B3211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33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4546D-BDA9-4EC0-B6D5-82CBCCC322F7}" type="datetimeFigureOut">
              <a:rPr lang="en-US" smtClean="0"/>
              <a:t>8/15/2019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C5680-45C5-44AC-B10F-8A99B3211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507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4546D-BDA9-4EC0-B6D5-82CBCCC322F7}" type="datetimeFigureOut">
              <a:rPr lang="en-US" smtClean="0"/>
              <a:t>8/15/2019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C5680-45C5-44AC-B10F-8A99B3211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786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4546D-BDA9-4EC0-B6D5-82CBCCC322F7}" type="datetimeFigureOut">
              <a:rPr lang="en-US" smtClean="0"/>
              <a:t>8/15/2019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C5680-45C5-44AC-B10F-8A99B3211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430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F4546D-BDA9-4EC0-B6D5-82CBCCC322F7}" type="datetimeFigureOut">
              <a:rPr lang="en-US" smtClean="0"/>
              <a:t>8/15/2019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AC5680-45C5-44AC-B10F-8A99B3211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411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Carleigh.Brower@mville.edu" TargetMode="External"/><Relationship Id="rId2" Type="http://schemas.openxmlformats.org/officeDocument/2006/relationships/hyperlink" Target="http://mville.digication.com/Andrew-bodenrader-writing-center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g"/><Relationship Id="rId5" Type="http://schemas.openxmlformats.org/officeDocument/2006/relationships/hyperlink" Target="mailto:Elizabeth.Faber@mville.edu" TargetMode="External"/><Relationship Id="rId4" Type="http://schemas.openxmlformats.org/officeDocument/2006/relationships/hyperlink" Target="http://mville.digication.com/mvillearc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xFDQgxdQedk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"/>
            <a:ext cx="7772400" cy="1710382"/>
          </a:xfrm>
        </p:spPr>
        <p:txBody>
          <a:bodyPr>
            <a:normAutofit/>
          </a:bodyPr>
          <a:lstStyle/>
          <a:p>
            <a:r>
              <a:rPr lang="en-US" b="1" dirty="0" smtClean="0"/>
              <a:t>How to Succeed in College Without Really Trying </a:t>
            </a:r>
            <a:endParaRPr lang="en-US" sz="27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17308" y="2534679"/>
            <a:ext cx="4417541" cy="2381249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Study Skills Workshop</a:t>
            </a:r>
          </a:p>
          <a:p>
            <a:r>
              <a:rPr lang="en-US" dirty="0" smtClean="0"/>
              <a:t>Dr. Faber</a:t>
            </a:r>
            <a:endParaRPr lang="en-US" dirty="0" smtClean="0"/>
          </a:p>
          <a:p>
            <a:r>
              <a:rPr lang="en-US" dirty="0" smtClean="0"/>
              <a:t>Tutoring Coordinator, Academic Resource Center</a:t>
            </a:r>
          </a:p>
          <a:p>
            <a:r>
              <a:rPr lang="en-US" dirty="0" smtClean="0"/>
              <a:t>2019</a:t>
            </a: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241377"/>
            <a:ext cx="3824416" cy="286831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81000" y="5109689"/>
            <a:ext cx="441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Image Source: https://profanegermane.files.wordpress.com/2013/03/this-cat-has-a-brighter-future-than-me.jpeg</a:t>
            </a:r>
          </a:p>
          <a:p>
            <a:endParaRPr lang="en-US" sz="800" dirty="0"/>
          </a:p>
        </p:txBody>
      </p:sp>
      <p:sp>
        <p:nvSpPr>
          <p:cNvPr id="6" name="TextBox 5"/>
          <p:cNvSpPr txBox="1"/>
          <p:nvPr/>
        </p:nvSpPr>
        <p:spPr>
          <a:xfrm>
            <a:off x="1752600" y="5715000"/>
            <a:ext cx="594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(Just kidding! It takes effort!)</a:t>
            </a:r>
          </a:p>
        </p:txBody>
      </p:sp>
    </p:spTree>
    <p:extLst>
      <p:ext uri="{BB962C8B-B14F-4D97-AF65-F5344CB8AC3E}">
        <p14:creationId xmlns:p14="http://schemas.microsoft.com/office/powerpoint/2010/main" val="3363896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Prepare for Your Exams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41148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Study consistently over time!</a:t>
            </a:r>
          </a:p>
          <a:p>
            <a:r>
              <a:rPr lang="en-US" dirty="0" smtClean="0"/>
              <a:t>Review notes</a:t>
            </a:r>
          </a:p>
          <a:p>
            <a:r>
              <a:rPr lang="en-US" dirty="0" smtClean="0"/>
              <a:t>Make flashcards</a:t>
            </a:r>
          </a:p>
          <a:p>
            <a:r>
              <a:rPr lang="en-US" dirty="0" smtClean="0"/>
              <a:t>Handwrite a study guide using color-coded pens</a:t>
            </a:r>
          </a:p>
          <a:p>
            <a:r>
              <a:rPr lang="en-US" dirty="0" smtClean="0"/>
              <a:t>Eat, hydrate, get lots of rest the night before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2627" y="1547019"/>
            <a:ext cx="4809016" cy="332857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442519" y="4877631"/>
            <a:ext cx="459412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Image Source: http://weruletheinternet.com/2012/01/10/22-pictures-of-cats-tucked-in-for-bed/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934210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Write Your Papers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320458" cy="45259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Start early!</a:t>
            </a:r>
          </a:p>
          <a:p>
            <a:r>
              <a:rPr lang="en-US" dirty="0" smtClean="0"/>
              <a:t>Write an outline</a:t>
            </a:r>
          </a:p>
          <a:p>
            <a:r>
              <a:rPr lang="en-US" dirty="0" smtClean="0"/>
              <a:t>Take the outline to the professor</a:t>
            </a:r>
          </a:p>
          <a:p>
            <a:r>
              <a:rPr lang="en-US" dirty="0" smtClean="0"/>
              <a:t>Make drafting schedule and stick to it</a:t>
            </a:r>
          </a:p>
          <a:p>
            <a:r>
              <a:rPr lang="en-US" dirty="0" smtClean="0"/>
              <a:t>Find a writing buddy in class to help keep drafting deadlines</a:t>
            </a:r>
          </a:p>
          <a:p>
            <a:r>
              <a:rPr lang="en-US" dirty="0" smtClean="0"/>
              <a:t>Take a draft to the Writing Center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905000"/>
            <a:ext cx="4368800" cy="32766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029200" y="5181600"/>
            <a:ext cx="289374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/>
              <a:t>GIF source: http://giphy.com/search/typing-cat/3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918165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Ask for Help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4953000" cy="4830763"/>
          </a:xfrm>
        </p:spPr>
        <p:txBody>
          <a:bodyPr>
            <a:normAutofit/>
          </a:bodyPr>
          <a:lstStyle/>
          <a:p>
            <a:r>
              <a:rPr lang="en-US" dirty="0"/>
              <a:t>Visit your professor’s office hours regularly</a:t>
            </a:r>
          </a:p>
          <a:p>
            <a:r>
              <a:rPr lang="en-US" dirty="0" smtClean="0"/>
              <a:t>Visit </a:t>
            </a:r>
            <a:r>
              <a:rPr lang="en-US" dirty="0"/>
              <a:t>the Writing Center regularly</a:t>
            </a:r>
          </a:p>
          <a:p>
            <a:r>
              <a:rPr lang="en-US" dirty="0" smtClean="0"/>
              <a:t>Make </a:t>
            </a:r>
            <a:r>
              <a:rPr lang="en-US" dirty="0"/>
              <a:t>regular appointments with a Peer Tutor in the ARC</a:t>
            </a:r>
          </a:p>
          <a:p>
            <a:r>
              <a:rPr lang="en-US" dirty="0"/>
              <a:t>Go to SI review sessions every </a:t>
            </a:r>
            <a:r>
              <a:rPr lang="en-US" dirty="0" smtClean="0"/>
              <a:t>week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638800" y="5666133"/>
            <a:ext cx="3352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Image Source: http://gpp.blogs.emmanuel.edu/wp-content/uploads/sites/41/2015/10/helping-hands-meme.jpg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0639" y="1219200"/>
            <a:ext cx="3326161" cy="4446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95714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 Care of Yourself!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70715"/>
            <a:ext cx="8229600" cy="4525963"/>
          </a:xfrm>
        </p:spPr>
        <p:txBody>
          <a:bodyPr/>
          <a:lstStyle/>
          <a:p>
            <a:r>
              <a:rPr lang="en-US" dirty="0" smtClean="0"/>
              <a:t>Eat!</a:t>
            </a:r>
          </a:p>
          <a:p>
            <a:r>
              <a:rPr lang="en-US" dirty="0" smtClean="0"/>
              <a:t>Drink water!</a:t>
            </a:r>
          </a:p>
          <a:p>
            <a:r>
              <a:rPr lang="en-US" dirty="0" smtClean="0"/>
              <a:t>Sleep!</a:t>
            </a:r>
          </a:p>
          <a:p>
            <a:r>
              <a:rPr lang="en-US" dirty="0" smtClean="0"/>
              <a:t>Exercise!</a:t>
            </a:r>
          </a:p>
          <a:p>
            <a:r>
              <a:rPr lang="en-US" dirty="0" smtClean="0"/>
              <a:t>Have fun!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569"/>
          <a:stretch/>
        </p:blipFill>
        <p:spPr>
          <a:xfrm>
            <a:off x="4038600" y="1219200"/>
            <a:ext cx="4410747" cy="522899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486921" y="6448194"/>
            <a:ext cx="351410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Image source: https</a:t>
            </a:r>
            <a:r>
              <a:rPr lang="en-US" sz="1000" dirty="0"/>
              <a:t>://img.memecdn.com/Yoga-Cat_o_8216.jpg</a:t>
            </a:r>
          </a:p>
        </p:txBody>
      </p:sp>
    </p:spTree>
    <p:extLst>
      <p:ext uri="{BB962C8B-B14F-4D97-AF65-F5344CB8AC3E}">
        <p14:creationId xmlns:p14="http://schemas.microsoft.com/office/powerpoint/2010/main" val="33102998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Own Your Education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1"/>
            <a:ext cx="8229600" cy="24384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All knowledge is useful, so learn everything you can. </a:t>
            </a:r>
          </a:p>
          <a:p>
            <a:r>
              <a:rPr lang="en-US" dirty="0" smtClean="0"/>
              <a:t>Introduce yourself to the faculty and staff you encounter</a:t>
            </a:r>
          </a:p>
          <a:p>
            <a:r>
              <a:rPr lang="en-US" dirty="0" smtClean="0"/>
              <a:t>Push yourself to try new subjects and get out of your academic comfort zone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3733800"/>
            <a:ext cx="4191000" cy="277653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07461" y="6510338"/>
            <a:ext cx="552907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/>
              <a:t>Image source: http://2.bp.blogspot.com/-usAgOj4M3fQ/VhAzOqNmbeI/AAAAAAABfXM/rUXb_-nOMMg/s1600/drivemyown.jpg</a:t>
            </a:r>
          </a:p>
        </p:txBody>
      </p:sp>
    </p:spTree>
    <p:extLst>
      <p:ext uri="{BB962C8B-B14F-4D97-AF65-F5344CB8AC3E}">
        <p14:creationId xmlns:p14="http://schemas.microsoft.com/office/powerpoint/2010/main" val="24852833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Academic Resources on Campus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4267200" cy="45259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Professors</a:t>
            </a:r>
          </a:p>
          <a:p>
            <a:pPr lvl="1"/>
            <a:r>
              <a:rPr lang="en-US" dirty="0" smtClean="0"/>
              <a:t>When in doubt, ask us! Our job is to help you!</a:t>
            </a:r>
          </a:p>
          <a:p>
            <a:pPr lvl="1"/>
            <a:r>
              <a:rPr lang="en-US" dirty="0" smtClean="0"/>
              <a:t>Office Hours</a:t>
            </a:r>
          </a:p>
          <a:p>
            <a:pPr lvl="2"/>
            <a:r>
              <a:rPr lang="en-US" dirty="0" smtClean="0"/>
              <a:t>Listed on syllabus</a:t>
            </a:r>
          </a:p>
          <a:p>
            <a:pPr lvl="2"/>
            <a:r>
              <a:rPr lang="en-US" dirty="0" smtClean="0"/>
              <a:t>Bring a friend if you’re nervous!</a:t>
            </a:r>
          </a:p>
          <a:p>
            <a:pPr lvl="1"/>
            <a:r>
              <a:rPr lang="en-US" dirty="0" smtClean="0"/>
              <a:t>E-mail</a:t>
            </a:r>
          </a:p>
          <a:p>
            <a:pPr lvl="2"/>
            <a:r>
              <a:rPr lang="en-US" dirty="0" smtClean="0"/>
              <a:t>Use formal e-mail etiquette</a:t>
            </a:r>
          </a:p>
          <a:p>
            <a:r>
              <a:rPr lang="en-US" dirty="0" smtClean="0"/>
              <a:t>Librarians</a:t>
            </a:r>
          </a:p>
          <a:p>
            <a:pPr lvl="1"/>
            <a:r>
              <a:rPr lang="en-US" dirty="0" smtClean="0"/>
              <a:t>Reference Desk</a:t>
            </a:r>
          </a:p>
          <a:p>
            <a:pPr lvl="1"/>
            <a:r>
              <a:rPr lang="en-US" dirty="0" smtClean="0"/>
              <a:t>First Year Writing Librarian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00" y="1295400"/>
            <a:ext cx="4331655" cy="42767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953000" y="5540159"/>
            <a:ext cx="42672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Image </a:t>
            </a:r>
            <a:r>
              <a:rPr lang="en-US" sz="900" dirty="0"/>
              <a:t>source: https://imgflip.com/s/meme/Chemistry-Cat.jpg </a:t>
            </a:r>
          </a:p>
        </p:txBody>
      </p:sp>
    </p:spTree>
    <p:extLst>
      <p:ext uri="{BB962C8B-B14F-4D97-AF65-F5344CB8AC3E}">
        <p14:creationId xmlns:p14="http://schemas.microsoft.com/office/powerpoint/2010/main" val="5476935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Academic Resources on Campus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4800600" cy="5486400"/>
          </a:xfrm>
        </p:spPr>
        <p:txBody>
          <a:bodyPr>
            <a:normAutofit fontScale="62500" lnSpcReduction="20000"/>
          </a:bodyPr>
          <a:lstStyle/>
          <a:p>
            <a:r>
              <a:rPr lang="en-US" b="1" dirty="0" smtClean="0"/>
              <a:t>The Writing Center</a:t>
            </a:r>
          </a:p>
          <a:p>
            <a:pPr lvl="1"/>
            <a:r>
              <a:rPr lang="en-US" dirty="0" smtClean="0"/>
              <a:t>Walk-in writing clinic in Library 122</a:t>
            </a:r>
          </a:p>
          <a:p>
            <a:pPr lvl="1"/>
            <a:r>
              <a:rPr lang="en-US" dirty="0" smtClean="0">
                <a:hlinkClick r:id="rId2"/>
              </a:rPr>
              <a:t>http://mville.digication.com/Andrew-bodenrader-writing-center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Contact:</a:t>
            </a:r>
          </a:p>
          <a:p>
            <a:pPr lvl="2"/>
            <a:r>
              <a:rPr lang="en-US" dirty="0" smtClean="0"/>
              <a:t>Prof. Brower, Director</a:t>
            </a:r>
          </a:p>
          <a:p>
            <a:pPr lvl="2"/>
            <a:r>
              <a:rPr lang="en-US" dirty="0" smtClean="0">
                <a:hlinkClick r:id="rId3"/>
              </a:rPr>
              <a:t>Carleigh.Brower@mville.edu</a:t>
            </a:r>
            <a:endParaRPr lang="en-US" dirty="0" smtClean="0"/>
          </a:p>
          <a:p>
            <a:pPr lvl="2"/>
            <a:r>
              <a:rPr lang="en-US" dirty="0" smtClean="0"/>
              <a:t>Library 119</a:t>
            </a:r>
          </a:p>
          <a:p>
            <a:r>
              <a:rPr lang="en-US" b="1" dirty="0" smtClean="0"/>
              <a:t>The Academic Resource Center (ARC)</a:t>
            </a:r>
          </a:p>
          <a:p>
            <a:pPr lvl="1"/>
            <a:r>
              <a:rPr lang="en-US" dirty="0" smtClean="0"/>
              <a:t>Weekly Supplemental Instruction Sessions</a:t>
            </a:r>
          </a:p>
          <a:p>
            <a:pPr lvl="1"/>
            <a:r>
              <a:rPr lang="en-US" dirty="0" smtClean="0"/>
              <a:t>One-on-one or small group tutoring by appointment</a:t>
            </a:r>
          </a:p>
          <a:p>
            <a:pPr lvl="1"/>
            <a:r>
              <a:rPr lang="en-US" dirty="0" smtClean="0">
                <a:hlinkClick r:id="rId4"/>
              </a:rPr>
              <a:t>http://mville.digication.com/mvillearc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Contact: </a:t>
            </a:r>
          </a:p>
          <a:p>
            <a:pPr lvl="2"/>
            <a:r>
              <a:rPr lang="en-US" dirty="0" smtClean="0"/>
              <a:t>Dr. Faber, Tutoring Coordinator</a:t>
            </a:r>
          </a:p>
          <a:p>
            <a:pPr lvl="2"/>
            <a:r>
              <a:rPr lang="en-US" dirty="0" smtClean="0">
                <a:hlinkClick r:id="rId5"/>
              </a:rPr>
              <a:t>Elizabeth.Faber@mville.edu</a:t>
            </a:r>
            <a:endParaRPr lang="en-US" dirty="0" smtClean="0"/>
          </a:p>
          <a:p>
            <a:pPr lvl="2"/>
            <a:r>
              <a:rPr lang="en-US" dirty="0" smtClean="0"/>
              <a:t>Lib 121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867400" y="4648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222302" y="5429250"/>
            <a:ext cx="308449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Image source: https://memegenerator.net/Tutor-Cat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1524000"/>
            <a:ext cx="3905250" cy="3905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7801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 Concerns?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240" y="1295400"/>
            <a:ext cx="3481519" cy="5251292"/>
          </a:xfrm>
        </p:spPr>
      </p:pic>
      <p:sp>
        <p:nvSpPr>
          <p:cNvPr id="5" name="TextBox 4"/>
          <p:cNvSpPr txBox="1"/>
          <p:nvPr/>
        </p:nvSpPr>
        <p:spPr>
          <a:xfrm>
            <a:off x="2693119" y="6546692"/>
            <a:ext cx="375776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/>
              <a:t>Image source: https://i.kym-cdn.com/photos/images/facebook/000/665/819/b7b.jpg</a:t>
            </a:r>
          </a:p>
        </p:txBody>
      </p:sp>
    </p:spTree>
    <p:extLst>
      <p:ext uri="{BB962C8B-B14F-4D97-AF65-F5344CB8AC3E}">
        <p14:creationId xmlns:p14="http://schemas.microsoft.com/office/powerpoint/2010/main" val="195077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you study? 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1219200"/>
            <a:ext cx="6979709" cy="5234782"/>
          </a:xfrm>
        </p:spPr>
      </p:pic>
      <p:sp>
        <p:nvSpPr>
          <p:cNvPr id="7" name="TextBox 6"/>
          <p:cNvSpPr txBox="1"/>
          <p:nvPr/>
        </p:nvSpPr>
        <p:spPr>
          <a:xfrm>
            <a:off x="1219200" y="6426242"/>
            <a:ext cx="340189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/>
              <a:t>Image source: http://www.quickmeme.com/meme/35ylml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895311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Keep a 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0131" y="1417638"/>
            <a:ext cx="4267200" cy="4899819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Establish a </a:t>
            </a:r>
            <a:r>
              <a:rPr lang="en-US" u="sng" dirty="0" smtClean="0"/>
              <a:t>practical </a:t>
            </a:r>
            <a:r>
              <a:rPr lang="en-US" dirty="0" smtClean="0"/>
              <a:t>scheduling system</a:t>
            </a:r>
          </a:p>
          <a:p>
            <a:r>
              <a:rPr lang="en-US" dirty="0" smtClean="0"/>
              <a:t>Keep a calendar</a:t>
            </a:r>
          </a:p>
          <a:p>
            <a:pPr lvl="1"/>
            <a:r>
              <a:rPr lang="en-US" dirty="0" smtClean="0"/>
              <a:t>Use your syllabi to fill it in at start of semester</a:t>
            </a:r>
          </a:p>
          <a:p>
            <a:pPr lvl="1"/>
            <a:r>
              <a:rPr lang="en-US" dirty="0" smtClean="0"/>
              <a:t>Update it right away</a:t>
            </a:r>
          </a:p>
          <a:p>
            <a:pPr lvl="1"/>
            <a:r>
              <a:rPr lang="en-US" dirty="0" smtClean="0"/>
              <a:t>Review it before going to bed</a:t>
            </a:r>
          </a:p>
          <a:p>
            <a:r>
              <a:rPr lang="en-US" dirty="0" smtClean="0"/>
              <a:t>Keep task lists</a:t>
            </a:r>
          </a:p>
          <a:p>
            <a:pPr lvl="1"/>
            <a:r>
              <a:rPr lang="en-US" dirty="0" smtClean="0"/>
              <a:t>MAP My Week handout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676400"/>
            <a:ext cx="4381500" cy="347891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482662" y="4939867"/>
            <a:ext cx="44708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Image Source: https://www.su.ucalgary.ca/wp-content/uploads/2018/01/naps-should-always-be-on-your-agenda-21618981.png</a:t>
            </a:r>
          </a:p>
        </p:txBody>
      </p:sp>
    </p:spTree>
    <p:extLst>
      <p:ext uri="{BB962C8B-B14F-4D97-AF65-F5344CB8AC3E}">
        <p14:creationId xmlns:p14="http://schemas.microsoft.com/office/powerpoint/2010/main" val="3751566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Stay Organized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41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Keep separate folders and notebooks for each class</a:t>
            </a:r>
          </a:p>
          <a:p>
            <a:r>
              <a:rPr lang="en-US" dirty="0" smtClean="0"/>
              <a:t>Color code your classes</a:t>
            </a:r>
          </a:p>
          <a:p>
            <a:r>
              <a:rPr lang="en-US" dirty="0" smtClean="0"/>
              <a:t>Use big rubber bands to keep individual class materials together</a:t>
            </a:r>
          </a:p>
          <a:p>
            <a:r>
              <a:rPr lang="en-US" dirty="0" smtClean="0"/>
              <a:t>Develop a </a:t>
            </a:r>
            <a:r>
              <a:rPr lang="en-US" u="sng" dirty="0" smtClean="0"/>
              <a:t>practical</a:t>
            </a:r>
            <a:r>
              <a:rPr lang="en-US" dirty="0" smtClean="0"/>
              <a:t> storage system in your room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1470" y="1676400"/>
            <a:ext cx="3962400" cy="29718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104370" y="4653046"/>
            <a:ext cx="32766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Image source: http://laughingsquid.com/pens-kittens/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735306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 to Class!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5063266" cy="55626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Arrive a few minutes early</a:t>
            </a:r>
          </a:p>
          <a:p>
            <a:r>
              <a:rPr lang="en-US" dirty="0" smtClean="0"/>
              <a:t>Let your professors know when you can’t make it</a:t>
            </a:r>
          </a:p>
          <a:p>
            <a:pPr lvl="1"/>
            <a:r>
              <a:rPr lang="en-US" dirty="0" smtClean="0"/>
              <a:t>Don’t ask “Did I miss anything important?” </a:t>
            </a:r>
          </a:p>
          <a:p>
            <a:r>
              <a:rPr lang="en-US" dirty="0" smtClean="0"/>
              <a:t>Print out the </a:t>
            </a:r>
            <a:r>
              <a:rPr lang="en-US" dirty="0" err="1" smtClean="0"/>
              <a:t>powerpoints</a:t>
            </a:r>
            <a:r>
              <a:rPr lang="en-US" dirty="0" smtClean="0"/>
              <a:t> and take notes directly on them.</a:t>
            </a:r>
          </a:p>
          <a:p>
            <a:r>
              <a:rPr lang="en-US" dirty="0" smtClean="0"/>
              <a:t>If you feel bored, write down EVERYTHING</a:t>
            </a:r>
          </a:p>
          <a:p>
            <a:r>
              <a:rPr lang="en-US" dirty="0" smtClean="0"/>
              <a:t>Ask and answer questions</a:t>
            </a:r>
          </a:p>
          <a:p>
            <a:pPr lvl="1"/>
            <a:r>
              <a:rPr lang="en-US" dirty="0" smtClean="0"/>
              <a:t>If you say the wrong thing, you won’t burst into flames. I promise. </a:t>
            </a:r>
          </a:p>
          <a:p>
            <a:r>
              <a:rPr lang="en-US" dirty="0" smtClean="0"/>
              <a:t>Silence your cell phone and keep it in your bag</a:t>
            </a:r>
          </a:p>
          <a:p>
            <a:r>
              <a:rPr lang="en-US" dirty="0" smtClean="0"/>
              <a:t>Disable your laptop </a:t>
            </a:r>
            <a:r>
              <a:rPr lang="en-US" dirty="0" err="1" smtClean="0"/>
              <a:t>wifi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6898" y="1417638"/>
            <a:ext cx="3318734" cy="4572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943600" y="5989638"/>
            <a:ext cx="33949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Image Source: https://www.mvshospital.com/wp-content/uploads/2015/10/Cat-Classroom.jpg</a:t>
            </a:r>
          </a:p>
        </p:txBody>
      </p:sp>
    </p:spTree>
    <p:extLst>
      <p:ext uri="{BB962C8B-B14F-4D97-AF65-F5344CB8AC3E}">
        <p14:creationId xmlns:p14="http://schemas.microsoft.com/office/powerpoint/2010/main" val="2845145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 Consistent Study Habits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229600" cy="4221163"/>
          </a:xfrm>
        </p:spPr>
        <p:txBody>
          <a:bodyPr/>
          <a:lstStyle/>
          <a:p>
            <a:r>
              <a:rPr lang="en-US" dirty="0" smtClean="0"/>
              <a:t>Study at the same day and time every day</a:t>
            </a:r>
          </a:p>
          <a:p>
            <a:r>
              <a:rPr lang="en-US" dirty="0" smtClean="0"/>
              <a:t>Create a study playlist that never changes</a:t>
            </a:r>
          </a:p>
          <a:p>
            <a:r>
              <a:rPr lang="en-US" dirty="0" smtClean="0"/>
              <a:t>Study in a designated work space</a:t>
            </a:r>
          </a:p>
          <a:p>
            <a:r>
              <a:rPr lang="en-US" dirty="0" smtClean="0"/>
              <a:t>Copy/review notes from class every evening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623917" y="6511881"/>
            <a:ext cx="589616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https://az616578.vo.msecnd.net/files/2016/05/07/6359826041422189501087476345_tumblr_nqs3vau3hb1tyr8woo1_r1_1280.jpg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3810000"/>
            <a:ext cx="3943350" cy="262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4312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Find a Good Study Buddy</a:t>
            </a:r>
            <a:endParaRPr lang="en-US" dirty="0"/>
          </a:p>
        </p:txBody>
      </p:sp>
      <p:pic>
        <p:nvPicPr>
          <p:cNvPr id="4" name="xFDQgxdQed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57200" y="1547813"/>
            <a:ext cx="8221132" cy="4624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593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the Readings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391025" cy="4525963"/>
          </a:xfrm>
        </p:spPr>
        <p:txBody>
          <a:bodyPr/>
          <a:lstStyle/>
          <a:p>
            <a:r>
              <a:rPr lang="en-US" dirty="0" smtClean="0"/>
              <a:t>Use colored pens for underlining/notetaking</a:t>
            </a:r>
          </a:p>
          <a:p>
            <a:r>
              <a:rPr lang="en-US" dirty="0" smtClean="0"/>
              <a:t>Take notes in the margins</a:t>
            </a:r>
          </a:p>
          <a:p>
            <a:r>
              <a:rPr lang="en-US" dirty="0" smtClean="0"/>
              <a:t>Use physical book or printout</a:t>
            </a:r>
          </a:p>
          <a:p>
            <a:r>
              <a:rPr lang="en-US" dirty="0" smtClean="0"/>
              <a:t>Write chapter summaries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8225" y="1676400"/>
            <a:ext cx="4295775" cy="429577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105400" y="5977091"/>
            <a:ext cx="289534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/>
              <a:t>Image Source: http://imgur.com/gallery/VZe5ZpK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840029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Give Yourself Tiny Rewards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295400"/>
            <a:ext cx="7277100" cy="4851400"/>
          </a:xfrm>
        </p:spPr>
      </p:pic>
      <p:sp>
        <p:nvSpPr>
          <p:cNvPr id="5" name="TextBox 4"/>
          <p:cNvSpPr txBox="1"/>
          <p:nvPr/>
        </p:nvSpPr>
        <p:spPr>
          <a:xfrm>
            <a:off x="762000" y="6146023"/>
            <a:ext cx="780053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/>
              <a:t>Image Source: http://www.teen.com/2015/08/13/random-stuff/back-to-school-hacks-tips-tricks/?_rtu=RqXQmXcHSpG5L1U7wKmkTw%2B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600079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</TotalTime>
  <Words>610</Words>
  <Application>Microsoft Office PowerPoint</Application>
  <PresentationFormat>On-screen Show (4:3)</PresentationFormat>
  <Paragraphs>115</Paragraphs>
  <Slides>17</Slides>
  <Notes>1</Notes>
  <HiddenSlides>0</HiddenSlides>
  <MMClips>1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How to Succeed in College Without Really Trying </vt:lpstr>
      <vt:lpstr>How do you study? </vt:lpstr>
      <vt:lpstr>Keep a Schedule</vt:lpstr>
      <vt:lpstr>Stay Organized</vt:lpstr>
      <vt:lpstr>Go to Class!</vt:lpstr>
      <vt:lpstr>Develop Consistent Study Habits</vt:lpstr>
      <vt:lpstr>Find a Good Study Buddy</vt:lpstr>
      <vt:lpstr>Do the Readings</vt:lpstr>
      <vt:lpstr>Give Yourself Tiny Rewards</vt:lpstr>
      <vt:lpstr>Prepare for Your Exams</vt:lpstr>
      <vt:lpstr>Write Your Papers</vt:lpstr>
      <vt:lpstr>Ask for Help</vt:lpstr>
      <vt:lpstr>Take Care of Yourself! </vt:lpstr>
      <vt:lpstr>Own Your Education</vt:lpstr>
      <vt:lpstr>Academic Resources on Campus</vt:lpstr>
      <vt:lpstr>Academic Resources on Campus</vt:lpstr>
      <vt:lpstr>Questions? Concerns? </vt:lpstr>
    </vt:vector>
  </TitlesOfParts>
  <Company>Manhattanville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Skills</dc:title>
  <dc:creator>Elizabeth Faber</dc:creator>
  <cp:lastModifiedBy>Elizabeth Faber</cp:lastModifiedBy>
  <cp:revision>28</cp:revision>
  <dcterms:created xsi:type="dcterms:W3CDTF">2016-08-24T19:58:46Z</dcterms:created>
  <dcterms:modified xsi:type="dcterms:W3CDTF">2019-08-15T16:57:19Z</dcterms:modified>
</cp:coreProperties>
</file>