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2" r:id="rId6"/>
    <p:sldId id="263" r:id="rId7"/>
    <p:sldId id="260" r:id="rId8"/>
    <p:sldId id="264" r:id="rId9"/>
    <p:sldId id="26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EFEE-4599-402B-8112-67271C50B9FD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580A-4F3C-4915-9E05-CA803515E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2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EFEE-4599-402B-8112-67271C50B9FD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580A-4F3C-4915-9E05-CA803515E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3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EFEE-4599-402B-8112-67271C50B9FD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580A-4F3C-4915-9E05-CA803515E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6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EFEE-4599-402B-8112-67271C50B9FD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580A-4F3C-4915-9E05-CA803515E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4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EFEE-4599-402B-8112-67271C50B9FD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580A-4F3C-4915-9E05-CA803515E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34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EFEE-4599-402B-8112-67271C50B9FD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580A-4F3C-4915-9E05-CA803515E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8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EFEE-4599-402B-8112-67271C50B9FD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580A-4F3C-4915-9E05-CA803515E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6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EFEE-4599-402B-8112-67271C50B9FD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580A-4F3C-4915-9E05-CA803515E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8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EFEE-4599-402B-8112-67271C50B9FD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580A-4F3C-4915-9E05-CA803515E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EFEE-4599-402B-8112-67271C50B9FD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580A-4F3C-4915-9E05-CA803515E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41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EFEE-4599-402B-8112-67271C50B9FD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580A-4F3C-4915-9E05-CA803515E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4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3EFEE-4599-402B-8112-67271C50B9FD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1580A-4F3C-4915-9E05-CA803515E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0B5kLkg9RrWvVRDZ5ZUxEMWV0VUU/view?usp=sharin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0B6MOUgh7OfS8R3hEQkp0clE4Smc/view?usp=sharin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Re-Animating Your Classroom: </a:t>
            </a:r>
            <a:br>
              <a:rPr lang="en-US" dirty="0"/>
            </a:br>
            <a:r>
              <a:rPr lang="en-US" dirty="0"/>
              <a:t>Practical Activities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CTLS Common Read Presentation</a:t>
            </a:r>
          </a:p>
          <a:p>
            <a:r>
              <a:rPr lang="en-US" dirty="0"/>
              <a:t>September 7, 2016</a:t>
            </a:r>
          </a:p>
          <a:p>
            <a:r>
              <a:rPr lang="en-US" dirty="0"/>
              <a:t>Carleigh Brower, Director of Academic Writing</a:t>
            </a:r>
          </a:p>
          <a:p>
            <a:r>
              <a:rPr lang="en-US" dirty="0"/>
              <a:t>Liz Faber, Tutoring Coordinator</a:t>
            </a:r>
          </a:p>
        </p:txBody>
      </p:sp>
    </p:spTree>
    <p:extLst>
      <p:ext uri="{BB962C8B-B14F-4D97-AF65-F5344CB8AC3E}">
        <p14:creationId xmlns:p14="http://schemas.microsoft.com/office/powerpoint/2010/main" val="1907521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Activity: Intertextuality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7127" y="1480764"/>
            <a:ext cx="3084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Passage from Novel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3391" y="4971411"/>
            <a:ext cx="1805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Adaptation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0" y="4989577"/>
            <a:ext cx="124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  <a:r>
              <a:rPr lang="en-US" sz="2800" baseline="30000" dirty="0"/>
              <a:t>rd</a:t>
            </a:r>
            <a:r>
              <a:rPr lang="en-US" sz="2800" dirty="0"/>
              <a:t> Text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14600" y="2022764"/>
            <a:ext cx="1943100" cy="29302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19600" y="2022764"/>
            <a:ext cx="1981200" cy="293017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14600" y="4953000"/>
            <a:ext cx="3886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72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close reading/textual analysis skills</a:t>
            </a:r>
          </a:p>
          <a:p>
            <a:r>
              <a:rPr lang="en-US" dirty="0"/>
              <a:t>Practice using different analytical lenses</a:t>
            </a:r>
          </a:p>
          <a:p>
            <a:r>
              <a:rPr lang="en-US" dirty="0"/>
              <a:t>Consider the connections among multiple texts</a:t>
            </a:r>
          </a:p>
          <a:p>
            <a:r>
              <a:rPr lang="en-US" dirty="0"/>
              <a:t>Examine how cultural norms, ideals, and categories are constructed over time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3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Passage from Novel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0" y="5682734"/>
            <a:ext cx="3623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Page 35: the creation of the monster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4" r="20887" b="5127"/>
          <a:stretch/>
        </p:blipFill>
        <p:spPr>
          <a:xfrm rot="5400000">
            <a:off x="2434713" y="856080"/>
            <a:ext cx="4045974" cy="5105400"/>
          </a:xfrm>
        </p:spPr>
      </p:pic>
    </p:spTree>
    <p:extLst>
      <p:ext uri="{BB962C8B-B14F-4D97-AF65-F5344CB8AC3E}">
        <p14:creationId xmlns:p14="http://schemas.microsoft.com/office/powerpoint/2010/main" val="2057392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Reading Strategy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5" r="16979"/>
          <a:stretch/>
        </p:blipFill>
        <p:spPr>
          <a:xfrm rot="5400000">
            <a:off x="2171700" y="721382"/>
            <a:ext cx="4800600" cy="6193112"/>
          </a:xfrm>
        </p:spPr>
      </p:pic>
    </p:spTree>
    <p:extLst>
      <p:ext uri="{BB962C8B-B14F-4D97-AF65-F5344CB8AC3E}">
        <p14:creationId xmlns:p14="http://schemas.microsoft.com/office/powerpoint/2010/main" val="210599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Active Viewing Strategy: Individual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Film Notes Graphic Organizer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2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Adaptation: </a:t>
            </a:r>
            <a:r>
              <a:rPr lang="en-US" i="1" dirty="0"/>
              <a:t>Frankenstein</a:t>
            </a:r>
            <a:r>
              <a:rPr lang="en-US" dirty="0"/>
              <a:t> (James Whale, 1931)</a:t>
            </a:r>
          </a:p>
        </p:txBody>
      </p:sp>
      <p:pic>
        <p:nvPicPr>
          <p:cNvPr id="4" name="Frankenstein 1931-Its alive long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5438" y="1600200"/>
            <a:ext cx="5951537" cy="4525963"/>
          </a:xfrm>
        </p:spPr>
      </p:pic>
    </p:spTree>
    <p:extLst>
      <p:ext uri="{BB962C8B-B14F-4D97-AF65-F5344CB8AC3E}">
        <p14:creationId xmlns:p14="http://schemas.microsoft.com/office/powerpoint/2010/main" val="417480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Active Viewing Strategy: Group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Graphic Organizer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5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Text: </a:t>
            </a:r>
            <a:r>
              <a:rPr lang="en-US" i="1" dirty="0"/>
              <a:t>Electric Dreams</a:t>
            </a:r>
            <a:r>
              <a:rPr lang="en-US" dirty="0"/>
              <a:t> (Steve Barron, 1984)</a:t>
            </a:r>
          </a:p>
        </p:txBody>
      </p:sp>
      <p:pic>
        <p:nvPicPr>
          <p:cNvPr id="4" name="Electric Dreams-Frankenste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44650"/>
            <a:ext cx="8229600" cy="4437063"/>
          </a:xfrm>
        </p:spPr>
      </p:pic>
    </p:spTree>
    <p:extLst>
      <p:ext uri="{BB962C8B-B14F-4D97-AF65-F5344CB8AC3E}">
        <p14:creationId xmlns:p14="http://schemas.microsoft.com/office/powerpoint/2010/main" val="178140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117</Words>
  <Application>Microsoft Office PowerPoint</Application>
  <PresentationFormat>On-screen Show (4:3)</PresentationFormat>
  <Paragraphs>23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Re-Animating Your Classroom:  Practical Activities</vt:lpstr>
      <vt:lpstr>Classroom Activity: Intertextuality</vt:lpstr>
      <vt:lpstr>Activity Goals</vt:lpstr>
      <vt:lpstr>Passage from Novel</vt:lpstr>
      <vt:lpstr>Active Reading Strategy</vt:lpstr>
      <vt:lpstr>Active Viewing Strategy: Individual Work</vt:lpstr>
      <vt:lpstr>Adaptation: Frankenstein (James Whale, 1931)</vt:lpstr>
      <vt:lpstr>Active Viewing Strategy: Group Work</vt:lpstr>
      <vt:lpstr>3rd Text: Electric Dreams (Steve Barron, 1984)</vt:lpstr>
    </vt:vector>
  </TitlesOfParts>
  <Company>Manhattanville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Faber</dc:creator>
  <cp:lastModifiedBy>Liz W Faber</cp:lastModifiedBy>
  <cp:revision>12</cp:revision>
  <dcterms:created xsi:type="dcterms:W3CDTF">2016-09-06T19:32:57Z</dcterms:created>
  <dcterms:modified xsi:type="dcterms:W3CDTF">2016-09-07T01:02:48Z</dcterms:modified>
</cp:coreProperties>
</file>